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56" r:id="rId5"/>
    <p:sldId id="302" r:id="rId6"/>
    <p:sldId id="318" r:id="rId7"/>
    <p:sldId id="268" r:id="rId8"/>
    <p:sldId id="257" r:id="rId9"/>
    <p:sldId id="304" r:id="rId10"/>
    <p:sldId id="317" r:id="rId11"/>
    <p:sldId id="303" r:id="rId12"/>
    <p:sldId id="307" r:id="rId13"/>
    <p:sldId id="308" r:id="rId14"/>
    <p:sldId id="309" r:id="rId15"/>
    <p:sldId id="316" r:id="rId16"/>
    <p:sldId id="311" r:id="rId17"/>
    <p:sldId id="314" r:id="rId18"/>
    <p:sldId id="313" r:id="rId19"/>
    <p:sldId id="315" r:id="rId20"/>
    <p:sldId id="320" r:id="rId21"/>
    <p:sldId id="319" r:id="rId22"/>
    <p:sldId id="265" r:id="rId23"/>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e"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B1A"/>
    <a:srgbClr val="00111F"/>
    <a:srgbClr val="232F34"/>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95297-F911-4129-8108-987F9B298E59}" v="1061" dt="2020-04-10T15:59:14.910"/>
    <p1510:client id="{47B42AA9-CE07-4C51-8A47-AD49DF1530C5}" v="342" dt="2020-04-10T16:32:11.231"/>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291" autoAdjust="0"/>
  </p:normalViewPr>
  <p:slideViewPr>
    <p:cSldViewPr snapToGrid="0" showGuides="1">
      <p:cViewPr varScale="1">
        <p:scale>
          <a:sx n="105" d="100"/>
          <a:sy n="105" d="100"/>
        </p:scale>
        <p:origin x="120" y="216"/>
      </p:cViewPr>
      <p:guideLst>
        <p:guide pos="3840"/>
        <p:guide orient="horz" pos="2160"/>
      </p:guideLst>
    </p:cSldViewPr>
  </p:slideViewPr>
  <p:notesTextViewPr>
    <p:cViewPr>
      <p:scale>
        <a:sx n="1" d="1"/>
        <a:sy n="1" d="1"/>
      </p:scale>
      <p:origin x="0" y="0"/>
    </p:cViewPr>
  </p:notesTextViewPr>
  <p:notesViewPr>
    <p:cSldViewPr snapToGrid="0" showGuides="1">
      <p:cViewPr varScale="1">
        <p:scale>
          <a:sx n="88" d="100"/>
          <a:sy n="88" d="100"/>
        </p:scale>
        <p:origin x="305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6720AE6-2B35-47CB-850C-3AC844FF62C2}" type="datetime1">
              <a:rPr lang="it-IT" smtClean="0"/>
              <a:t>17/04/2020</a:t>
            </a:fld>
            <a:endParaRPr lang="it-IT"/>
          </a:p>
        </p:txBody>
      </p:sp>
      <p:sp>
        <p:nvSpPr>
          <p:cNvPr id="4" name="Segnaposto piè di pagina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4B18F8-B739-4178-8D2D-879F4A27DC29}" type="slidenum">
              <a:rPr lang="it-IT" smtClean="0"/>
              <a:t>‹N›</a:t>
            </a:fld>
            <a:endParaRPr lang="it-IT"/>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5AA8ABB-0B62-4320-A17B-7A272518BECD}" type="datetime1">
              <a:rPr lang="it-IT" noProof="0" smtClean="0"/>
              <a:t>17/04/2020</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it-IT" noProof="0" smtClean="0"/>
              <a:t>‹N›</a:t>
            </a:fld>
            <a:endParaRPr lang="it-IT"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1</a:t>
            </a:fld>
            <a:endParaRPr lang="it-IT"/>
          </a:p>
        </p:txBody>
      </p:sp>
    </p:spTree>
    <p:extLst>
      <p:ext uri="{BB962C8B-B14F-4D97-AF65-F5344CB8AC3E}">
        <p14:creationId xmlns:p14="http://schemas.microsoft.com/office/powerpoint/2010/main" val="2246074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14</a:t>
            </a:fld>
            <a:endParaRPr lang="it-IT"/>
          </a:p>
        </p:txBody>
      </p:sp>
    </p:spTree>
    <p:extLst>
      <p:ext uri="{BB962C8B-B14F-4D97-AF65-F5344CB8AC3E}">
        <p14:creationId xmlns:p14="http://schemas.microsoft.com/office/powerpoint/2010/main" val="2835387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15</a:t>
            </a:fld>
            <a:endParaRPr lang="it-IT"/>
          </a:p>
        </p:txBody>
      </p:sp>
    </p:spTree>
    <p:extLst>
      <p:ext uri="{BB962C8B-B14F-4D97-AF65-F5344CB8AC3E}">
        <p14:creationId xmlns:p14="http://schemas.microsoft.com/office/powerpoint/2010/main" val="18141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16</a:t>
            </a:fld>
            <a:endParaRPr lang="it-IT"/>
          </a:p>
        </p:txBody>
      </p:sp>
    </p:spTree>
    <p:extLst>
      <p:ext uri="{BB962C8B-B14F-4D97-AF65-F5344CB8AC3E}">
        <p14:creationId xmlns:p14="http://schemas.microsoft.com/office/powerpoint/2010/main" val="77218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19</a:t>
            </a:fld>
            <a:endParaRPr lang="it-IT"/>
          </a:p>
        </p:txBody>
      </p:sp>
    </p:spTree>
    <p:extLst>
      <p:ext uri="{BB962C8B-B14F-4D97-AF65-F5344CB8AC3E}">
        <p14:creationId xmlns:p14="http://schemas.microsoft.com/office/powerpoint/2010/main" val="134345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4</a:t>
            </a:fld>
            <a:endParaRPr lang="it-IT"/>
          </a:p>
        </p:txBody>
      </p:sp>
    </p:spTree>
    <p:extLst>
      <p:ext uri="{BB962C8B-B14F-4D97-AF65-F5344CB8AC3E}">
        <p14:creationId xmlns:p14="http://schemas.microsoft.com/office/powerpoint/2010/main" val="33634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5</a:t>
            </a:fld>
            <a:endParaRPr lang="it-IT"/>
          </a:p>
        </p:txBody>
      </p:sp>
    </p:spTree>
    <p:extLst>
      <p:ext uri="{BB962C8B-B14F-4D97-AF65-F5344CB8AC3E}">
        <p14:creationId xmlns:p14="http://schemas.microsoft.com/office/powerpoint/2010/main" val="83425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8</a:t>
            </a:fld>
            <a:endParaRPr lang="it-IT"/>
          </a:p>
        </p:txBody>
      </p:sp>
    </p:spTree>
    <p:extLst>
      <p:ext uri="{BB962C8B-B14F-4D97-AF65-F5344CB8AC3E}">
        <p14:creationId xmlns:p14="http://schemas.microsoft.com/office/powerpoint/2010/main" val="353272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9</a:t>
            </a:fld>
            <a:endParaRPr lang="it-IT"/>
          </a:p>
        </p:txBody>
      </p:sp>
    </p:spTree>
    <p:extLst>
      <p:ext uri="{BB962C8B-B14F-4D97-AF65-F5344CB8AC3E}">
        <p14:creationId xmlns:p14="http://schemas.microsoft.com/office/powerpoint/2010/main" val="278268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10</a:t>
            </a:fld>
            <a:endParaRPr lang="it-IT"/>
          </a:p>
        </p:txBody>
      </p:sp>
    </p:spTree>
    <p:extLst>
      <p:ext uri="{BB962C8B-B14F-4D97-AF65-F5344CB8AC3E}">
        <p14:creationId xmlns:p14="http://schemas.microsoft.com/office/powerpoint/2010/main" val="4153340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11</a:t>
            </a:fld>
            <a:endParaRPr lang="it-IT"/>
          </a:p>
        </p:txBody>
      </p:sp>
    </p:spTree>
    <p:extLst>
      <p:ext uri="{BB962C8B-B14F-4D97-AF65-F5344CB8AC3E}">
        <p14:creationId xmlns:p14="http://schemas.microsoft.com/office/powerpoint/2010/main" val="2310893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12</a:t>
            </a:fld>
            <a:endParaRPr lang="it-IT"/>
          </a:p>
        </p:txBody>
      </p:sp>
    </p:spTree>
    <p:extLst>
      <p:ext uri="{BB962C8B-B14F-4D97-AF65-F5344CB8AC3E}">
        <p14:creationId xmlns:p14="http://schemas.microsoft.com/office/powerpoint/2010/main" val="307223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53D78A92-0141-4330-8F3E-FAADFAC23844}" type="slidenum">
              <a:rPr lang="it-IT" smtClean="0"/>
              <a:t>13</a:t>
            </a:fld>
            <a:endParaRPr lang="it-IT"/>
          </a:p>
        </p:txBody>
      </p:sp>
    </p:spTree>
    <p:extLst>
      <p:ext uri="{BB962C8B-B14F-4D97-AF65-F5344CB8AC3E}">
        <p14:creationId xmlns:p14="http://schemas.microsoft.com/office/powerpoint/2010/main" val="2209146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con immagine">
    <p:spTree>
      <p:nvGrpSpPr>
        <p:cNvPr id="1" name=""/>
        <p:cNvGrpSpPr/>
        <p:nvPr/>
      </p:nvGrpSpPr>
      <p:grpSpPr>
        <a:xfrm>
          <a:off x="0" y="0"/>
          <a:ext cx="0" cy="0"/>
          <a:chOff x="0" y="0"/>
          <a:chExt cx="0" cy="0"/>
        </a:xfrm>
      </p:grpSpPr>
      <p:sp>
        <p:nvSpPr>
          <p:cNvPr id="21" name="Segnaposto immagine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it-IT" noProof="0"/>
              <a:t>Fare clic sull'icona per inserire un'immagine</a:t>
            </a:r>
          </a:p>
        </p:txBody>
      </p:sp>
      <p:sp>
        <p:nvSpPr>
          <p:cNvPr id="22" name="Elemento grafico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it-IT" noProof="0"/>
              <a:t> </a:t>
            </a:r>
          </a:p>
        </p:txBody>
      </p:sp>
      <p:sp>
        <p:nvSpPr>
          <p:cNvPr id="26" name="Titolo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rtlCol="0">
            <a:noAutofit/>
          </a:bodyPr>
          <a:lstStyle>
            <a:lvl1pPr algn="l">
              <a:defRPr sz="7000" b="1">
                <a:solidFill>
                  <a:schemeClr val="bg1"/>
                </a:solidFill>
              </a:defRPr>
            </a:lvl1pPr>
          </a:lstStyle>
          <a:p>
            <a:pPr rtl="0"/>
            <a:r>
              <a:rPr lang="it-IT" noProof="0"/>
              <a:t>TITOLO</a:t>
            </a:r>
            <a:br>
              <a:rPr lang="it-IT" noProof="0"/>
            </a:br>
            <a:r>
              <a:rPr lang="it-IT" noProof="0"/>
              <a:t>PRESENTAZIONE</a:t>
            </a:r>
          </a:p>
        </p:txBody>
      </p:sp>
      <p:sp>
        <p:nvSpPr>
          <p:cNvPr id="27" name="Segnaposto testo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rtlCol="0">
            <a:noAutofit/>
          </a:bodyPr>
          <a:lstStyle>
            <a:lvl1pPr marL="0" indent="0" algn="l">
              <a:buNone/>
              <a:defRPr sz="3500" b="0" i="0">
                <a:solidFill>
                  <a:schemeClr val="tx2"/>
                </a:solidFill>
              </a:defRPr>
            </a:lvl1pPr>
          </a:lstStyle>
          <a:p>
            <a:pPr lvl="0" rtl="0"/>
            <a:r>
              <a:rPr lang="it-IT" noProof="0"/>
              <a:t>Slogan</a:t>
            </a:r>
            <a:br>
              <a:rPr lang="it-IT" noProof="0"/>
            </a:br>
            <a:r>
              <a:rPr lang="it-IT" noProof="0"/>
              <a:t>presentazione</a:t>
            </a:r>
          </a:p>
        </p:txBody>
      </p:sp>
      <p:sp>
        <p:nvSpPr>
          <p:cNvPr id="29" name="Segnaposto testo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rtlCol="0">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it-IT" noProof="0"/>
              <a:t>20XX</a:t>
            </a:r>
          </a:p>
        </p:txBody>
      </p:sp>
      <p:sp>
        <p:nvSpPr>
          <p:cNvPr id="30" name="Segnaposto testo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rtlCol="0">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it-IT" noProof="0"/>
              <a:t>Mese</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ringraziamento">
    <p:spTree>
      <p:nvGrpSpPr>
        <p:cNvPr id="1" name=""/>
        <p:cNvGrpSpPr/>
        <p:nvPr/>
      </p:nvGrpSpPr>
      <p:grpSpPr>
        <a:xfrm>
          <a:off x="0" y="0"/>
          <a:ext cx="0" cy="0"/>
          <a:chOff x="0" y="0"/>
          <a:chExt cx="0" cy="0"/>
        </a:xfrm>
      </p:grpSpPr>
      <p:sp>
        <p:nvSpPr>
          <p:cNvPr id="33" name="Segnaposto immagine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it-IT" noProof="0"/>
              <a:t>Fare clic sull'icona per inserire un'immagine</a:t>
            </a:r>
          </a:p>
        </p:txBody>
      </p:sp>
      <p:sp>
        <p:nvSpPr>
          <p:cNvPr id="14" name="Elemento grafico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it-IT" noProof="0"/>
              <a:t> </a:t>
            </a:r>
          </a:p>
        </p:txBody>
      </p:sp>
      <p:sp>
        <p:nvSpPr>
          <p:cNvPr id="20" name="Titolo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rtlCol="0">
            <a:noAutofit/>
          </a:bodyPr>
          <a:lstStyle>
            <a:lvl1pPr algn="r">
              <a:defRPr sz="7000" b="1">
                <a:solidFill>
                  <a:schemeClr val="bg1"/>
                </a:solidFill>
              </a:defRPr>
            </a:lvl1pPr>
          </a:lstStyle>
          <a:p>
            <a:pPr rtl="0"/>
            <a:r>
              <a:rPr lang="it-IT" noProof="0"/>
              <a:t>GRAZIE!</a:t>
            </a:r>
            <a:br>
              <a:rPr lang="it-IT" noProof="0"/>
            </a:br>
            <a:r>
              <a:rPr lang="it-IT" noProof="0"/>
              <a:t> </a:t>
            </a:r>
          </a:p>
        </p:txBody>
      </p:sp>
      <p:sp>
        <p:nvSpPr>
          <p:cNvPr id="21" name="Segnaposto testo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rtlCol="0">
            <a:noAutofit/>
          </a:bodyPr>
          <a:lstStyle>
            <a:lvl1pPr marL="0" indent="0" algn="r">
              <a:buNone/>
              <a:defRPr sz="3500" b="0" i="0">
                <a:solidFill>
                  <a:schemeClr val="tx2"/>
                </a:solidFill>
              </a:defRPr>
            </a:lvl1pPr>
          </a:lstStyle>
          <a:p>
            <a:pPr lvl="0" rtl="0"/>
            <a:r>
              <a:rPr lang="it-IT" noProof="0"/>
              <a:t>Lisandro</a:t>
            </a:r>
            <a:br>
              <a:rPr lang="it-IT" noProof="0"/>
            </a:br>
            <a:r>
              <a:rPr lang="it-IT" noProof="0"/>
              <a:t>Milanesi</a:t>
            </a:r>
          </a:p>
        </p:txBody>
      </p:sp>
      <p:sp>
        <p:nvSpPr>
          <p:cNvPr id="25" name="Segnaposto testo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rtlCol="0">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it-IT" noProof="0"/>
              <a:t>678-555-0128</a:t>
            </a:r>
          </a:p>
        </p:txBody>
      </p:sp>
      <p:sp>
        <p:nvSpPr>
          <p:cNvPr id="28" name="Segnaposto testo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rtlCol="0">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it-IT" noProof="0"/>
              <a:t>Telefono</a:t>
            </a:r>
          </a:p>
        </p:txBody>
      </p:sp>
      <p:sp>
        <p:nvSpPr>
          <p:cNvPr id="31" name="Segnaposto testo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rtlCol="0">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it-IT" noProof="0"/>
              <a:t>milanesi@example.com</a:t>
            </a:r>
          </a:p>
        </p:txBody>
      </p:sp>
      <p:sp>
        <p:nvSpPr>
          <p:cNvPr id="32" name="Segnaposto testo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rtlCol="0">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it-IT" noProof="0"/>
              <a:t>Posta elettronica</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14" name="Figura a mano libera: Forma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rtl="0"/>
            <a:endParaRPr lang="it-IT" noProof="0"/>
          </a:p>
        </p:txBody>
      </p:sp>
      <p:sp>
        <p:nvSpPr>
          <p:cNvPr id="22" name="Elemento grafico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it-IT" noProof="0"/>
              <a:t> </a:t>
            </a:r>
          </a:p>
        </p:txBody>
      </p:sp>
      <p:sp>
        <p:nvSpPr>
          <p:cNvPr id="26" name="Titolo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rtlCol="0">
            <a:noAutofit/>
          </a:bodyPr>
          <a:lstStyle>
            <a:lvl1pPr algn="l">
              <a:defRPr sz="7000" b="1">
                <a:solidFill>
                  <a:schemeClr val="bg1"/>
                </a:solidFill>
              </a:defRPr>
            </a:lvl1pPr>
          </a:lstStyle>
          <a:p>
            <a:pPr rtl="0"/>
            <a:r>
              <a:rPr lang="it-IT" noProof="0"/>
              <a:t>TITOLO</a:t>
            </a:r>
            <a:br>
              <a:rPr lang="it-IT" noProof="0"/>
            </a:br>
            <a:r>
              <a:rPr lang="it-IT" noProof="0"/>
              <a:t>PRESENTAZIONE</a:t>
            </a:r>
          </a:p>
        </p:txBody>
      </p:sp>
      <p:sp>
        <p:nvSpPr>
          <p:cNvPr id="15" name="Sottotitolo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rtl="0"/>
            <a:r>
              <a:rPr lang="it-IT" noProof="0"/>
              <a:t>Fare clic per modificare lo stile del sottotitolo dello schema</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9" name="Figura a mano libera: Forma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rtl="0"/>
            <a:endParaRPr lang="it-IT" noProof="0"/>
          </a:p>
        </p:txBody>
      </p:sp>
      <p:sp>
        <p:nvSpPr>
          <p:cNvPr id="2" name="Titolo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rtlCol="0">
            <a:normAutofit/>
          </a:bodyPr>
          <a:lstStyle>
            <a:lvl1pPr algn="l">
              <a:defRPr sz="4000" b="1">
                <a:solidFill>
                  <a:schemeClr val="bg1"/>
                </a:solidFill>
              </a:defRPr>
            </a:lvl1pPr>
          </a:lstStyle>
          <a:p>
            <a:pPr rtl="0"/>
            <a:r>
              <a:rPr lang="it-IT" noProof="0"/>
              <a:t>DIAPOSITIVA DIVISORE</a:t>
            </a:r>
          </a:p>
        </p:txBody>
      </p:sp>
      <p:sp>
        <p:nvSpPr>
          <p:cNvPr id="3" name="Segnaposto numero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15" name="Elemento grafico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17" name="Elemento grafico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
        <p:nvSpPr>
          <p:cNvPr id="10" name="Segnaposto testo 2">
            <a:extLst>
              <a:ext uri="{FF2B5EF4-FFF2-40B4-BE49-F238E27FC236}">
                <a16:creationId xmlns:a16="http://schemas.microsoft.com/office/drawing/2014/main" id="{A3B87DE7-6A4B-4A0E-8622-C9BA93F0B364}"/>
              </a:ext>
            </a:extLst>
          </p:cNvPr>
          <p:cNvSpPr>
            <a:spLocks noGrp="1"/>
          </p:cNvSpPr>
          <p:nvPr>
            <p:ph type="body" idx="1" hasCustomPrompt="1"/>
          </p:nvPr>
        </p:nvSpPr>
        <p:spPr>
          <a:xfrm>
            <a:off x="777240" y="2225393"/>
            <a:ext cx="5110693" cy="782638"/>
          </a:xfrm>
        </p:spPr>
        <p:txBody>
          <a:bodyPr vert="horz" lIns="91440" tIns="45720" rIns="91440" bIns="45720" rtlCol="0">
            <a:normAutofit/>
          </a:bodyPr>
          <a:lstStyle>
            <a:lvl1pPr marL="0" indent="0" rtl="0">
              <a:buNone/>
              <a:defRPr lang="en-US" sz="2200"/>
            </a:lvl1pPr>
          </a:lstStyle>
          <a:p>
            <a:pPr lvl="0" rtl="0"/>
            <a:r>
              <a:rPr lang="it-IT" noProof="0" dirty="0"/>
              <a:t>Modifica gli stili del testo dello schema</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grpSp>
        <p:nvGrpSpPr>
          <p:cNvPr id="11" name="Elemento gra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igura a mano libera: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it-IT" noProof="0"/>
            </a:p>
          </p:txBody>
        </p:sp>
        <p:sp>
          <p:nvSpPr>
            <p:cNvPr id="13" name="Figura a mano libera: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gr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20" name="Elemento gra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14" name="Elemento grafico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
        <p:nvSpPr>
          <p:cNvPr id="2" name="Titolo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it-IT" noProof="0"/>
              <a:t>Fare clic per modificare lo stile del titolo dello schema</a:t>
            </a:r>
          </a:p>
        </p:txBody>
      </p:sp>
      <p:sp>
        <p:nvSpPr>
          <p:cNvPr id="10" name="Segnaposto contenuto 2">
            <a:extLst>
              <a:ext uri="{FF2B5EF4-FFF2-40B4-BE49-F238E27FC236}">
                <a16:creationId xmlns:a16="http://schemas.microsoft.com/office/drawing/2014/main" id="{83799919-7F2B-44B7-BF0B-B0CE733AC667}"/>
              </a:ext>
            </a:extLst>
          </p:cNvPr>
          <p:cNvSpPr>
            <a:spLocks noGrp="1"/>
          </p:cNvSpPr>
          <p:nvPr>
            <p:ph idx="1" hasCustomPrompt="1"/>
          </p:nvPr>
        </p:nvSpPr>
        <p:spPr>
          <a:xfrm>
            <a:off x="838200" y="2277755"/>
            <a:ext cx="10515600" cy="389920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grpSp>
        <p:nvGrpSpPr>
          <p:cNvPr id="11" name="Elemento gra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igura a mano libera: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it-IT" noProof="0"/>
            </a:p>
          </p:txBody>
        </p:sp>
        <p:sp>
          <p:nvSpPr>
            <p:cNvPr id="13" name="Figura a mano libera: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gr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20" name="Elemento gra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14" name="Elemento grafico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
        <p:nvSpPr>
          <p:cNvPr id="2" name="Titolo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it-IT" noProof="0"/>
              <a:t>Fare clic per modificare lo stile del titolo dello schema</a:t>
            </a:r>
          </a:p>
        </p:txBody>
      </p:sp>
      <p:sp>
        <p:nvSpPr>
          <p:cNvPr id="15" name="Segnaposto contenuto 2">
            <a:extLst>
              <a:ext uri="{FF2B5EF4-FFF2-40B4-BE49-F238E27FC236}">
                <a16:creationId xmlns:a16="http://schemas.microsoft.com/office/drawing/2014/main" id="{5460D6CB-9BA0-4BA9-9CF5-9D21E9F570CE}"/>
              </a:ext>
            </a:extLst>
          </p:cNvPr>
          <p:cNvSpPr>
            <a:spLocks noGrp="1"/>
          </p:cNvSpPr>
          <p:nvPr>
            <p:ph sz="half" idx="1" hasCustomPrompt="1"/>
          </p:nvPr>
        </p:nvSpPr>
        <p:spPr>
          <a:xfrm>
            <a:off x="838200" y="2277755"/>
            <a:ext cx="5181600" cy="3899207"/>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6" name="Segnaposto contenuto 3">
            <a:extLst>
              <a:ext uri="{FF2B5EF4-FFF2-40B4-BE49-F238E27FC236}">
                <a16:creationId xmlns:a16="http://schemas.microsoft.com/office/drawing/2014/main" id="{EB0DDB5D-8949-4E45-A7CD-0402580BB05B}"/>
              </a:ext>
            </a:extLst>
          </p:cNvPr>
          <p:cNvSpPr>
            <a:spLocks noGrp="1"/>
          </p:cNvSpPr>
          <p:nvPr>
            <p:ph sz="half" idx="2" hasCustomPrompt="1"/>
          </p:nvPr>
        </p:nvSpPr>
        <p:spPr>
          <a:xfrm>
            <a:off x="6172200" y="2277755"/>
            <a:ext cx="5181600" cy="3899208"/>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grpSp>
        <p:nvGrpSpPr>
          <p:cNvPr id="11" name="Elemento gra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igura a mano libera: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it-IT" noProof="0"/>
            </a:p>
          </p:txBody>
        </p:sp>
        <p:sp>
          <p:nvSpPr>
            <p:cNvPr id="13" name="Figura a mano libera: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gr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20" name="Elemento gra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14" name="Elemento grafico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
        <p:nvSpPr>
          <p:cNvPr id="2" name="Titolo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it-IT" noProof="0"/>
              <a:t>Fare clic per modificare lo stile del titolo dello schema</a:t>
            </a:r>
          </a:p>
        </p:txBody>
      </p:sp>
      <p:sp>
        <p:nvSpPr>
          <p:cNvPr id="15" name="Segnaposto testo 2">
            <a:extLst>
              <a:ext uri="{FF2B5EF4-FFF2-40B4-BE49-F238E27FC236}">
                <a16:creationId xmlns:a16="http://schemas.microsoft.com/office/drawing/2014/main" id="{82C817C4-D92F-4269-B22D-5C2E522418D8}"/>
              </a:ext>
            </a:extLst>
          </p:cNvPr>
          <p:cNvSpPr>
            <a:spLocks noGrp="1"/>
          </p:cNvSpPr>
          <p:nvPr>
            <p:ph type="body" idx="1" hasCustomPrompt="1"/>
          </p:nvPr>
        </p:nvSpPr>
        <p:spPr>
          <a:xfrm>
            <a:off x="839788" y="2068513"/>
            <a:ext cx="5157787" cy="436562"/>
          </a:xfrm>
        </p:spPr>
        <p:txBody>
          <a:bodyPr rtlCol="0" anchor="b">
            <a:normAutofit/>
          </a:bodyPr>
          <a:lstStyle>
            <a:lvl1pPr marL="0" indent="0" rtl="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Modificare gli stili del testo dello schema</a:t>
            </a:r>
          </a:p>
        </p:txBody>
      </p:sp>
      <p:sp>
        <p:nvSpPr>
          <p:cNvPr id="16" name="Segnaposto contenuto 3">
            <a:extLst>
              <a:ext uri="{FF2B5EF4-FFF2-40B4-BE49-F238E27FC236}">
                <a16:creationId xmlns:a16="http://schemas.microsoft.com/office/drawing/2014/main" id="{C61514A7-2DEE-47E3-BCB4-FB81E9981DA7}"/>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7" name="Segnaposto testo 4">
            <a:extLst>
              <a:ext uri="{FF2B5EF4-FFF2-40B4-BE49-F238E27FC236}">
                <a16:creationId xmlns:a16="http://schemas.microsoft.com/office/drawing/2014/main" id="{3455C9D3-0938-4236-8E64-BBF582FCD239}"/>
              </a:ext>
            </a:extLst>
          </p:cNvPr>
          <p:cNvSpPr>
            <a:spLocks noGrp="1"/>
          </p:cNvSpPr>
          <p:nvPr>
            <p:ph type="body" sz="quarter" idx="3" hasCustomPrompt="1"/>
          </p:nvPr>
        </p:nvSpPr>
        <p:spPr>
          <a:xfrm>
            <a:off x="6172200" y="2068511"/>
            <a:ext cx="5183188" cy="436563"/>
          </a:xfrm>
        </p:spPr>
        <p:txBody>
          <a:bodyPr rtlCol="0"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Modificare gli stili del testo dello schema</a:t>
            </a:r>
          </a:p>
        </p:txBody>
      </p:sp>
      <p:sp>
        <p:nvSpPr>
          <p:cNvPr id="18" name="Segnaposto contenuto 5">
            <a:extLst>
              <a:ext uri="{FF2B5EF4-FFF2-40B4-BE49-F238E27FC236}">
                <a16:creationId xmlns:a16="http://schemas.microsoft.com/office/drawing/2014/main" id="{7331E254-1410-4989-81DE-84B684ACC71F}"/>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to con didascalia">
    <p:spTree>
      <p:nvGrpSpPr>
        <p:cNvPr id="1" name=""/>
        <p:cNvGrpSpPr/>
        <p:nvPr/>
      </p:nvGrpSpPr>
      <p:grpSpPr>
        <a:xfrm>
          <a:off x="0" y="0"/>
          <a:ext cx="0" cy="0"/>
          <a:chOff x="0" y="0"/>
          <a:chExt cx="0" cy="0"/>
        </a:xfrm>
      </p:grpSpPr>
      <p:grpSp>
        <p:nvGrpSpPr>
          <p:cNvPr id="11" name="Elemento gra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igura a mano libera: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it-IT" noProof="0"/>
            </a:p>
          </p:txBody>
        </p:sp>
        <p:sp>
          <p:nvSpPr>
            <p:cNvPr id="13" name="Figura a mano libera: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gr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20" name="Elemento gra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7" name="Titolo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rtlCol="0" anchor="b"/>
          <a:lstStyle>
            <a:lvl1pPr rtl="0">
              <a:defRPr sz="3200"/>
            </a:lvl1pPr>
          </a:lstStyle>
          <a:p>
            <a:pPr rtl="0"/>
            <a:r>
              <a:rPr lang="it-IT" noProof="0"/>
              <a:t>Fare clic per modificare lo stile del titolo dello schema</a:t>
            </a:r>
            <a:endParaRPr lang="it-IT" noProof="0" dirty="0"/>
          </a:p>
        </p:txBody>
      </p:sp>
      <p:sp>
        <p:nvSpPr>
          <p:cNvPr id="8" name="Segnaposto testo 3">
            <a:extLst>
              <a:ext uri="{FF2B5EF4-FFF2-40B4-BE49-F238E27FC236}">
                <a16:creationId xmlns:a16="http://schemas.microsoft.com/office/drawing/2014/main" id="{6489A680-EBE7-45A3-B520-2C50F59C7932}"/>
              </a:ext>
            </a:extLst>
          </p:cNvPr>
          <p:cNvSpPr>
            <a:spLocks noGrp="1"/>
          </p:cNvSpPr>
          <p:nvPr>
            <p:ph type="body" sz="half" idx="2" hasCustomPrompt="1"/>
          </p:nvPr>
        </p:nvSpPr>
        <p:spPr>
          <a:xfrm>
            <a:off x="839788" y="2166148"/>
            <a:ext cx="3932237" cy="3702840"/>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
        <p:nvSpPr>
          <p:cNvPr id="9" name="Segnaposto contenuto 2">
            <a:extLst>
              <a:ext uri="{FF2B5EF4-FFF2-40B4-BE49-F238E27FC236}">
                <a16:creationId xmlns:a16="http://schemas.microsoft.com/office/drawing/2014/main" id="{202EEB9F-D255-46E9-AFBB-FCC4D93BEFC3}"/>
              </a:ext>
            </a:extLst>
          </p:cNvPr>
          <p:cNvSpPr>
            <a:spLocks noGrp="1"/>
          </p:cNvSpPr>
          <p:nvPr>
            <p:ph idx="1" hasCustomPrompt="1"/>
          </p:nvPr>
        </p:nvSpPr>
        <p:spPr>
          <a:xfrm>
            <a:off x="5183188" y="457201"/>
            <a:ext cx="6172200" cy="5403850"/>
          </a:xfrm>
        </p:spPr>
        <p:txBody>
          <a:bodyPr rtlCol="0"/>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0" name="Elemento grafico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magine con didascalia">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26" name="Elemento grafico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11" name="Elemento grafico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
        <p:nvSpPr>
          <p:cNvPr id="9" name="Titolo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rtlCol="0" anchor="b"/>
          <a:lstStyle>
            <a:lvl1pPr>
              <a:defRPr sz="3200"/>
            </a:lvl1pPr>
          </a:lstStyle>
          <a:p>
            <a:pPr rtl="0"/>
            <a:r>
              <a:rPr lang="it-IT" noProof="0"/>
              <a:t>Fare clic per modificare lo stile del titolo dello schema</a:t>
            </a:r>
            <a:endParaRPr lang="it-IT" noProof="0" dirty="0"/>
          </a:p>
        </p:txBody>
      </p:sp>
      <p:sp>
        <p:nvSpPr>
          <p:cNvPr id="10" name="Segnaposto testo 3">
            <a:extLst>
              <a:ext uri="{FF2B5EF4-FFF2-40B4-BE49-F238E27FC236}">
                <a16:creationId xmlns:a16="http://schemas.microsoft.com/office/drawing/2014/main" id="{36D4C583-322D-4347-807F-F6D6AF8852A4}"/>
              </a:ext>
            </a:extLst>
          </p:cNvPr>
          <p:cNvSpPr>
            <a:spLocks noGrp="1"/>
          </p:cNvSpPr>
          <p:nvPr>
            <p:ph type="body" sz="half" idx="2" hasCustomPrompt="1"/>
          </p:nvPr>
        </p:nvSpPr>
        <p:spPr>
          <a:xfrm>
            <a:off x="839788" y="2130500"/>
            <a:ext cx="3932237" cy="3738488"/>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dirty="0"/>
              <a:t>Modifica gli stili del testo dello schema</a:t>
            </a:r>
          </a:p>
        </p:txBody>
      </p:sp>
      <p:sp>
        <p:nvSpPr>
          <p:cNvPr id="13" name="Segnaposto immagine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rtlCol="0"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grpSp>
        <p:nvGrpSpPr>
          <p:cNvPr id="11" name="Elemento gra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igura a mano libera: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it-IT" noProof="0"/>
            </a:p>
          </p:txBody>
        </p:sp>
        <p:sp>
          <p:nvSpPr>
            <p:cNvPr id="13" name="Figura a mano libera: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gr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20" name="Elemento gra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21" name="Titolo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rtlCol="0">
            <a:normAutofit/>
          </a:bodyPr>
          <a:lstStyle>
            <a:lvl1pPr algn="l">
              <a:defRPr sz="4000" b="1">
                <a:solidFill>
                  <a:schemeClr val="bg1"/>
                </a:solidFill>
              </a:defRPr>
            </a:lvl1pPr>
          </a:lstStyle>
          <a:p>
            <a:pPr rtl="0"/>
            <a:r>
              <a:rPr lang="it-IT" noProof="0"/>
              <a:t>DIAPOSITIVA VUOTA</a:t>
            </a:r>
          </a:p>
        </p:txBody>
      </p:sp>
      <p:sp>
        <p:nvSpPr>
          <p:cNvPr id="14" name="Elemento grafico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grpSp>
        <p:nvGrpSpPr>
          <p:cNvPr id="11" name="Elemento gra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igura a mano libera: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it-IT" noProof="0"/>
            </a:p>
          </p:txBody>
        </p:sp>
        <p:sp>
          <p:nvSpPr>
            <p:cNvPr id="13" name="Figura a mano libera: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gr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20" name="Elemento gra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stazione della sezione con immagine">
    <p:spTree>
      <p:nvGrpSpPr>
        <p:cNvPr id="1" name=""/>
        <p:cNvGrpSpPr/>
        <p:nvPr/>
      </p:nvGrpSpPr>
      <p:grpSpPr>
        <a:xfrm>
          <a:off x="0" y="0"/>
          <a:ext cx="0" cy="0"/>
          <a:chOff x="0" y="0"/>
          <a:chExt cx="0" cy="0"/>
        </a:xfrm>
      </p:grpSpPr>
      <p:sp>
        <p:nvSpPr>
          <p:cNvPr id="39" name="Segnaposto immagine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it-IT" noProof="0"/>
              <a:t>Fare clic sull'icona per inserire un'immagine</a:t>
            </a:r>
          </a:p>
        </p:txBody>
      </p:sp>
      <p:sp>
        <p:nvSpPr>
          <p:cNvPr id="2" name="Titolo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rtlCol="0">
            <a:normAutofit/>
          </a:bodyPr>
          <a:lstStyle>
            <a:lvl1pPr algn="l">
              <a:defRPr sz="4000" b="1">
                <a:solidFill>
                  <a:schemeClr val="bg1"/>
                </a:solidFill>
              </a:defRPr>
            </a:lvl1pPr>
          </a:lstStyle>
          <a:p>
            <a:pPr rtl="0"/>
            <a:r>
              <a:rPr lang="it-IT" noProof="0"/>
              <a:t>DIAPOSITIVA DIVISORE</a:t>
            </a:r>
          </a:p>
        </p:txBody>
      </p:sp>
      <p:sp>
        <p:nvSpPr>
          <p:cNvPr id="3" name="Segnaposto numero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15" name="Elemento grafico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17" name="Elemento grafico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
        <p:nvSpPr>
          <p:cNvPr id="11" name="Segnaposto testo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it-IT" noProof="0"/>
              <a:t>Modifica gli stili del testo dello schema</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e">
    <p:spTree>
      <p:nvGrpSpPr>
        <p:cNvPr id="1" name=""/>
        <p:cNvGrpSpPr/>
        <p:nvPr/>
      </p:nvGrpSpPr>
      <p:grpSpPr>
        <a:xfrm>
          <a:off x="0" y="0"/>
          <a:ext cx="0" cy="0"/>
          <a:chOff x="0" y="0"/>
          <a:chExt cx="0" cy="0"/>
        </a:xfrm>
      </p:grpSpPr>
      <p:sp>
        <p:nvSpPr>
          <p:cNvPr id="31" name="Segnaposto testo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it-IT" noProof="0"/>
              <a:t>1</a:t>
            </a:r>
          </a:p>
        </p:txBody>
      </p:sp>
      <p:sp>
        <p:nvSpPr>
          <p:cNvPr id="32" name="Segnaposto testo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98209"/>
            <a:ext cx="3103110" cy="1032355"/>
          </a:xfrm>
        </p:spPr>
        <p:txBody>
          <a:bodyPr rtlCol="0">
            <a:noAutofit/>
          </a:bodyPr>
          <a:lstStyle>
            <a:lvl1pPr marL="0" indent="0" rtl="0">
              <a:lnSpc>
                <a:spcPct val="100000"/>
              </a:lnSpc>
              <a:spcBef>
                <a:spcPts val="600"/>
              </a:spcBef>
              <a:buNone/>
              <a:defRPr sz="2200" b="0">
                <a:solidFill>
                  <a:schemeClr val="tx2"/>
                </a:solidFill>
                <a:latin typeface="+mj-lt"/>
              </a:defRPr>
            </a:lvl1pPr>
          </a:lstStyle>
          <a:p>
            <a:pPr lvl="0" rtl="0"/>
            <a:r>
              <a:rPr lang="it-IT" noProof="0"/>
              <a:t>Modifica gli stili del testo dello schema</a:t>
            </a:r>
          </a:p>
        </p:txBody>
      </p:sp>
      <p:sp>
        <p:nvSpPr>
          <p:cNvPr id="33" name="Segnaposto testo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it-IT" noProof="0"/>
              <a:t>2</a:t>
            </a:r>
          </a:p>
        </p:txBody>
      </p:sp>
      <p:sp>
        <p:nvSpPr>
          <p:cNvPr id="34" name="Segnaposto testo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98209"/>
            <a:ext cx="2243918" cy="1032355"/>
          </a:xfrm>
        </p:spPr>
        <p:txBody>
          <a:bodyPr rtlCol="0">
            <a:noAutofit/>
          </a:bodyPr>
          <a:lstStyle>
            <a:lvl1pPr marL="0" indent="0" rtl="0">
              <a:lnSpc>
                <a:spcPct val="100000"/>
              </a:lnSpc>
              <a:spcBef>
                <a:spcPts val="600"/>
              </a:spcBef>
              <a:buNone/>
              <a:defRPr sz="2200" b="0">
                <a:solidFill>
                  <a:schemeClr val="tx2"/>
                </a:solidFill>
                <a:latin typeface="+mj-lt"/>
              </a:defRPr>
            </a:lvl1pPr>
          </a:lstStyle>
          <a:p>
            <a:pPr lvl="0" rtl="0"/>
            <a:r>
              <a:rPr lang="it-IT" noProof="0"/>
              <a:t>Modifica gli stili del testo dello schema</a:t>
            </a:r>
          </a:p>
        </p:txBody>
      </p:sp>
      <p:sp>
        <p:nvSpPr>
          <p:cNvPr id="35" name="Segnaposto testo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it-IT" noProof="0"/>
              <a:t>3</a:t>
            </a:r>
          </a:p>
        </p:txBody>
      </p:sp>
      <p:sp>
        <p:nvSpPr>
          <p:cNvPr id="36" name="Segnaposto testo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15988"/>
            <a:ext cx="2959116" cy="1032355"/>
          </a:xfrm>
        </p:spPr>
        <p:txBody>
          <a:bodyPr rtlCol="0">
            <a:noAutofit/>
          </a:bodyPr>
          <a:lstStyle>
            <a:lvl1pPr marL="0" indent="0" rtl="0">
              <a:lnSpc>
                <a:spcPct val="100000"/>
              </a:lnSpc>
              <a:spcBef>
                <a:spcPts val="600"/>
              </a:spcBef>
              <a:buNone/>
              <a:defRPr sz="2200" b="0">
                <a:solidFill>
                  <a:schemeClr val="tx2"/>
                </a:solidFill>
                <a:latin typeface="+mj-lt"/>
              </a:defRPr>
            </a:lvl1pPr>
          </a:lstStyle>
          <a:p>
            <a:pPr lvl="0" rtl="0"/>
            <a:r>
              <a:rPr lang="it-IT" noProof="0"/>
              <a:t>Modifica gli stili del testo dello schema</a:t>
            </a:r>
          </a:p>
        </p:txBody>
      </p:sp>
      <p:sp>
        <p:nvSpPr>
          <p:cNvPr id="37" name="Segnaposto testo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2927531"/>
            <a:ext cx="1698625" cy="800100"/>
          </a:xfrm>
        </p:spPr>
        <p:txBody>
          <a:bodyPr rtlCol="0">
            <a:normAutofit/>
          </a:bodyPr>
          <a:lstStyle>
            <a:lvl1pPr marL="0" indent="0" rtl="0">
              <a:buNone/>
              <a:defRPr sz="1400" b="0">
                <a:solidFill>
                  <a:schemeClr val="bg1">
                    <a:lumMod val="75000"/>
                  </a:schemeClr>
                </a:solidFill>
                <a:latin typeface="+mn-lt"/>
              </a:defRPr>
            </a:lvl1pPr>
          </a:lstStyle>
          <a:p>
            <a:pPr lvl="0" rtl="0"/>
            <a:r>
              <a:rPr lang="it-IT" noProof="0"/>
              <a:t>Modifica gli stili del testo dello schema</a:t>
            </a:r>
          </a:p>
        </p:txBody>
      </p:sp>
      <p:sp>
        <p:nvSpPr>
          <p:cNvPr id="38" name="Segnaposto testo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2927531"/>
            <a:ext cx="1698625" cy="800100"/>
          </a:xfrm>
        </p:spPr>
        <p:txBody>
          <a:bodyPr rtlCol="0">
            <a:normAutofit/>
          </a:bodyPr>
          <a:lstStyle>
            <a:lvl1pPr marL="0" indent="0" rtl="0">
              <a:buNone/>
              <a:defRPr sz="1400" b="0">
                <a:solidFill>
                  <a:schemeClr val="bg1">
                    <a:lumMod val="75000"/>
                  </a:schemeClr>
                </a:solidFill>
                <a:latin typeface="+mn-lt"/>
              </a:defRPr>
            </a:lvl1pPr>
          </a:lstStyle>
          <a:p>
            <a:pPr lvl="0" rtl="0"/>
            <a:r>
              <a:rPr lang="it-IT" noProof="0"/>
              <a:t>Modifica gli stili del testo dello schema</a:t>
            </a:r>
          </a:p>
        </p:txBody>
      </p:sp>
      <p:sp>
        <p:nvSpPr>
          <p:cNvPr id="39" name="Segnaposto testo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2927531"/>
            <a:ext cx="2599197" cy="800100"/>
          </a:xfrm>
        </p:spPr>
        <p:txBody>
          <a:bodyPr rtlCol="0">
            <a:normAutofit/>
          </a:bodyPr>
          <a:lstStyle>
            <a:lvl1pPr marL="0" indent="0" rtl="0">
              <a:buNone/>
              <a:defRPr sz="1400" b="0">
                <a:solidFill>
                  <a:schemeClr val="bg1">
                    <a:lumMod val="75000"/>
                  </a:schemeClr>
                </a:solidFill>
                <a:latin typeface="+mn-lt"/>
              </a:defRPr>
            </a:lvl1pPr>
          </a:lstStyle>
          <a:p>
            <a:pPr lvl="0" rtl="0"/>
            <a:r>
              <a:rPr lang="it-IT" noProof="0"/>
              <a:t>Modifica gli stili del testo dello schema</a:t>
            </a:r>
          </a:p>
        </p:txBody>
      </p:sp>
      <p:sp>
        <p:nvSpPr>
          <p:cNvPr id="40" name="Segnaposto testo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2925988"/>
            <a:ext cx="3726423" cy="800100"/>
          </a:xfrm>
        </p:spPr>
        <p:txBody>
          <a:bodyPr rtlCol="0">
            <a:normAutofit/>
          </a:bodyPr>
          <a:lstStyle>
            <a:lvl1pPr marL="0" indent="0" rtl="0">
              <a:buNone/>
              <a:defRPr sz="1400" b="0">
                <a:solidFill>
                  <a:schemeClr val="bg1">
                    <a:lumMod val="75000"/>
                  </a:schemeClr>
                </a:solidFill>
                <a:latin typeface="+mn-lt"/>
              </a:defRPr>
            </a:lvl1pPr>
          </a:lstStyle>
          <a:p>
            <a:pPr lvl="0" rtl="0"/>
            <a:r>
              <a:rPr lang="it-IT" noProof="0"/>
              <a:t>Modifica gli stili del testo dello schema</a:t>
            </a:r>
          </a:p>
        </p:txBody>
      </p:sp>
      <p:sp>
        <p:nvSpPr>
          <p:cNvPr id="41" name="Segnaposto testo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284133" y="5751926"/>
            <a:ext cx="9623735" cy="470478"/>
          </a:xfrm>
        </p:spPr>
        <p:txBody>
          <a:bodyPr rtlCol="0">
            <a:normAutofit/>
          </a:bodyPr>
          <a:lstStyle>
            <a:lvl1pPr marL="0" indent="0" algn="ctr" rtl="0">
              <a:buNone/>
              <a:defRPr sz="1600" b="0">
                <a:solidFill>
                  <a:schemeClr val="tx2"/>
                </a:solidFill>
                <a:latin typeface="+mn-lt"/>
              </a:defRPr>
            </a:lvl1pPr>
          </a:lstStyle>
          <a:p>
            <a:pPr lvl="0" rtl="0"/>
            <a:r>
              <a:rPr lang="it-IT" noProof="0"/>
              <a:t>Modifica gli stili del testo dello schema</a:t>
            </a:r>
          </a:p>
        </p:txBody>
      </p:sp>
      <p:sp>
        <p:nvSpPr>
          <p:cNvPr id="42" name="Segnaposto testo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4893792"/>
            <a:ext cx="2599199" cy="615026"/>
          </a:xfrm>
        </p:spPr>
        <p:txBody>
          <a:bodyPr rtlCol="0">
            <a:normAutofit/>
          </a:bodyPr>
          <a:lstStyle>
            <a:lvl1pPr marL="0" indent="0" rtl="0">
              <a:buNone/>
              <a:defRPr sz="1600" b="0">
                <a:solidFill>
                  <a:schemeClr val="bg2"/>
                </a:solidFill>
                <a:latin typeface="+mn-lt"/>
              </a:defRPr>
            </a:lvl1pPr>
          </a:lstStyle>
          <a:p>
            <a:pPr lvl="0" rtl="0"/>
            <a:r>
              <a:rPr lang="it-IT" noProof="0"/>
              <a:t>Modifica gli stili del testo dello schema</a:t>
            </a:r>
          </a:p>
        </p:txBody>
      </p:sp>
      <p:sp>
        <p:nvSpPr>
          <p:cNvPr id="43" name="Segnaposto testo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4893792"/>
            <a:ext cx="3712665" cy="615026"/>
          </a:xfrm>
        </p:spPr>
        <p:txBody>
          <a:bodyPr rtlCol="0">
            <a:normAutofit/>
          </a:bodyPr>
          <a:lstStyle>
            <a:lvl1pPr marL="0" indent="0" rtl="0">
              <a:buNone/>
              <a:defRPr sz="1600" b="0">
                <a:solidFill>
                  <a:schemeClr val="bg2"/>
                </a:solidFill>
                <a:latin typeface="+mn-lt"/>
              </a:defRPr>
            </a:lvl1pPr>
          </a:lstStyle>
          <a:p>
            <a:pPr lvl="0" rtl="0"/>
            <a:r>
              <a:rPr lang="it-IT" noProof="0"/>
              <a:t>Modifica gli stili del testo dello schema</a:t>
            </a:r>
          </a:p>
        </p:txBody>
      </p:sp>
      <p:sp>
        <p:nvSpPr>
          <p:cNvPr id="44" name="Segnaposto immagine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rtlCol="0" anchor="ctr" anchorCtr="0">
            <a:noAutofit/>
          </a:bodyPr>
          <a:lstStyle>
            <a:lvl1pPr marL="0" indent="0" algn="ctr">
              <a:buNone/>
              <a:defRPr sz="1400">
                <a:solidFill>
                  <a:schemeClr val="bg1">
                    <a:lumMod val="75000"/>
                  </a:schemeClr>
                </a:solidFill>
              </a:defRPr>
            </a:lvl1pPr>
          </a:lstStyle>
          <a:p>
            <a:pPr rtl="0"/>
            <a:r>
              <a:rPr lang="it-IT" noProof="0"/>
              <a:t>Fare clic sull'icona per inserire un'immagine</a:t>
            </a:r>
          </a:p>
        </p:txBody>
      </p:sp>
      <p:sp>
        <p:nvSpPr>
          <p:cNvPr id="46" name="Segnaposto immagine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rtlCol="0" anchor="ctr" anchorCtr="0">
            <a:noAutofit/>
          </a:bodyPr>
          <a:lstStyle>
            <a:lvl1pPr marL="0" indent="0" algn="ctr">
              <a:buNone/>
              <a:defRPr sz="1400">
                <a:solidFill>
                  <a:schemeClr val="bg1">
                    <a:lumMod val="75000"/>
                  </a:schemeClr>
                </a:solidFill>
              </a:defRPr>
            </a:lvl1pPr>
          </a:lstStyle>
          <a:p>
            <a:pPr rtl="0"/>
            <a:r>
              <a:rPr lang="it-IT" noProof="0"/>
              <a:t>Fare clic sull'icona per inserire un'immagine</a:t>
            </a:r>
          </a:p>
        </p:txBody>
      </p:sp>
      <p:sp>
        <p:nvSpPr>
          <p:cNvPr id="47" name="Segnaposto immagine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rtlCol="0" anchor="ctr" anchorCtr="0">
            <a:normAutofit/>
          </a:bodyPr>
          <a:lstStyle>
            <a:lvl1pPr marL="0" indent="0" algn="ctr">
              <a:buNone/>
              <a:defRPr sz="1400">
                <a:solidFill>
                  <a:schemeClr val="bg1">
                    <a:lumMod val="75000"/>
                  </a:schemeClr>
                </a:solidFill>
              </a:defRPr>
            </a:lvl1pPr>
          </a:lstStyle>
          <a:p>
            <a:pPr rtl="0"/>
            <a:r>
              <a:rPr lang="it-IT" noProof="0"/>
              <a:t>Fare clic sull'icona per inserire un'immagine</a:t>
            </a:r>
          </a:p>
        </p:txBody>
      </p:sp>
      <p:sp>
        <p:nvSpPr>
          <p:cNvPr id="22" name="Titolo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rtlCol="0">
            <a:normAutofit/>
          </a:bodyPr>
          <a:lstStyle>
            <a:lvl1pPr algn="l">
              <a:defRPr sz="4000" b="1">
                <a:solidFill>
                  <a:schemeClr val="bg1"/>
                </a:solidFill>
              </a:defRPr>
            </a:lvl1pPr>
          </a:lstStyle>
          <a:p>
            <a:pPr rtl="0"/>
            <a:r>
              <a:rPr lang="it-IT" noProof="0"/>
              <a:t>COME USARE QUESTO MODELLO</a:t>
            </a:r>
          </a:p>
        </p:txBody>
      </p:sp>
      <p:sp>
        <p:nvSpPr>
          <p:cNvPr id="23" name="Elemento grafico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con immagine">
    <p:spTree>
      <p:nvGrpSpPr>
        <p:cNvPr id="1" name=""/>
        <p:cNvGrpSpPr/>
        <p:nvPr/>
      </p:nvGrpSpPr>
      <p:grpSpPr>
        <a:xfrm>
          <a:off x="0" y="0"/>
          <a:ext cx="0" cy="0"/>
          <a:chOff x="0" y="0"/>
          <a:chExt cx="0" cy="0"/>
        </a:xfrm>
      </p:grpSpPr>
      <p:sp>
        <p:nvSpPr>
          <p:cNvPr id="25" name="Segnaposto immagine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it-IT" noProof="0"/>
              <a:t>Fare clic sull'icona per inserire un'immagine</a:t>
            </a:r>
          </a:p>
        </p:txBody>
      </p:sp>
      <p:sp>
        <p:nvSpPr>
          <p:cNvPr id="3" name="Segnaposto numero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14" name="Segnaposto testo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774032" y="3074529"/>
            <a:ext cx="4421856" cy="2588637"/>
          </a:xfrm>
        </p:spPr>
        <p:txBody>
          <a:bodyPr lIns="0" rtlCol="0">
            <a:normAutofit/>
          </a:bodyPr>
          <a:lstStyle>
            <a:lvl1pPr marL="180000" indent="-180000" rtl="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rtl="0"/>
            <a:r>
              <a:rPr lang="it-IT" noProof="0" dirty="0"/>
              <a:t>Modifica gli stili del testo dello schema</a:t>
            </a:r>
          </a:p>
        </p:txBody>
      </p:sp>
      <p:sp>
        <p:nvSpPr>
          <p:cNvPr id="21" name="Titolo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rtlCol="0">
            <a:normAutofit/>
          </a:bodyPr>
          <a:lstStyle>
            <a:lvl1pPr algn="l">
              <a:defRPr sz="4000" b="1">
                <a:solidFill>
                  <a:schemeClr val="bg1"/>
                </a:solidFill>
              </a:defRPr>
            </a:lvl1pPr>
          </a:lstStyle>
          <a:p>
            <a:pPr rtl="0"/>
            <a:r>
              <a:rPr lang="it-IT" noProof="0"/>
              <a:t>LAYOUT TESTO 1</a:t>
            </a:r>
          </a:p>
        </p:txBody>
      </p:sp>
      <p:sp>
        <p:nvSpPr>
          <p:cNvPr id="22" name="Segnaposto testo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it-IT" noProof="0"/>
              <a:t>Modifica gli stili del testo dello schema</a:t>
            </a:r>
          </a:p>
        </p:txBody>
      </p:sp>
      <p:sp>
        <p:nvSpPr>
          <p:cNvPr id="26" name="Elemento grafico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11" name="Elemento grafico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contenuto">
    <p:spTree>
      <p:nvGrpSpPr>
        <p:cNvPr id="1" name=""/>
        <p:cNvGrpSpPr/>
        <p:nvPr/>
      </p:nvGrpSpPr>
      <p:grpSpPr>
        <a:xfrm>
          <a:off x="0" y="0"/>
          <a:ext cx="0" cy="0"/>
          <a:chOff x="0" y="0"/>
          <a:chExt cx="0" cy="0"/>
        </a:xfrm>
      </p:grpSpPr>
      <p:sp>
        <p:nvSpPr>
          <p:cNvPr id="22" name="Segnaposto immagine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it-IT" noProof="0"/>
              <a:t>Fare clic sull'icona per inserire un'immagine</a:t>
            </a:r>
          </a:p>
        </p:txBody>
      </p:sp>
      <p:sp>
        <p:nvSpPr>
          <p:cNvPr id="3" name="Segnaposto numero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16" name="Segnaposto testo 14">
            <a:extLst>
              <a:ext uri="{FF2B5EF4-FFF2-40B4-BE49-F238E27FC236}">
                <a16:creationId xmlns:a16="http://schemas.microsoft.com/office/drawing/2014/main" id="{E7F180F3-53B1-4A31-82A4-E6F9B5D8D8A3}"/>
              </a:ext>
            </a:extLst>
          </p:cNvPr>
          <p:cNvSpPr>
            <a:spLocks noGrp="1"/>
          </p:cNvSpPr>
          <p:nvPr>
            <p:ph type="body" sz="quarter" idx="15" hasCustomPrompt="1"/>
          </p:nvPr>
        </p:nvSpPr>
        <p:spPr>
          <a:xfrm>
            <a:off x="6881205" y="3090572"/>
            <a:ext cx="4421857" cy="2588637"/>
          </a:xfrm>
        </p:spPr>
        <p:txBody>
          <a:bodyPr lIns="0" rtlCol="0">
            <a:normAutofit/>
          </a:bodyPr>
          <a:lstStyle>
            <a:lvl1pPr marL="180000" indent="-180000" rtl="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rtl="0"/>
            <a:r>
              <a:rPr lang="it-IT" noProof="0" dirty="0"/>
              <a:t>Modifica gli stili del testo dello schema</a:t>
            </a:r>
          </a:p>
        </p:txBody>
      </p:sp>
      <p:sp>
        <p:nvSpPr>
          <p:cNvPr id="17" name="Titolo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rtlCol="0">
            <a:normAutofit/>
          </a:bodyPr>
          <a:lstStyle>
            <a:lvl1pPr algn="l">
              <a:defRPr sz="4000" b="1">
                <a:solidFill>
                  <a:schemeClr val="bg1"/>
                </a:solidFill>
              </a:defRPr>
            </a:lvl1pPr>
          </a:lstStyle>
          <a:p>
            <a:pPr rtl="0"/>
            <a:r>
              <a:rPr lang="it-IT" noProof="0"/>
              <a:t>LAYOUT TESTO 2</a:t>
            </a:r>
          </a:p>
        </p:txBody>
      </p:sp>
      <p:sp>
        <p:nvSpPr>
          <p:cNvPr id="18" name="Segnaposto testo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it-IT" noProof="0"/>
              <a:t>Modifica gli stili del testo dello schema</a:t>
            </a:r>
          </a:p>
        </p:txBody>
      </p:sp>
      <p:sp>
        <p:nvSpPr>
          <p:cNvPr id="19" name="Elemento grafico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
        <p:nvSpPr>
          <p:cNvPr id="20" name="Elemento grafico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due sezioni">
    <p:spTree>
      <p:nvGrpSpPr>
        <p:cNvPr id="1" name=""/>
        <p:cNvGrpSpPr/>
        <p:nvPr/>
      </p:nvGrpSpPr>
      <p:grpSpPr>
        <a:xfrm>
          <a:off x="0" y="0"/>
          <a:ext cx="0" cy="0"/>
          <a:chOff x="0" y="0"/>
          <a:chExt cx="0" cy="0"/>
        </a:xfrm>
      </p:grpSpPr>
      <p:grpSp>
        <p:nvGrpSpPr>
          <p:cNvPr id="13" name="Elemento grafico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igura a mano libera: Forma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it-IT" noProof="0"/>
            </a:p>
          </p:txBody>
        </p:sp>
        <p:sp>
          <p:nvSpPr>
            <p:cNvPr id="17" name="Figura a mano libera: Forma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gr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8" name="Segnaposto testo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rtlCol="0">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Titolo sezione 1</a:t>
            </a:r>
          </a:p>
        </p:txBody>
      </p:sp>
      <p:sp>
        <p:nvSpPr>
          <p:cNvPr id="10" name="Segnaposto testo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rtlCol="0">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Titolo sezione 2</a:t>
            </a:r>
          </a:p>
        </p:txBody>
      </p:sp>
      <p:sp>
        <p:nvSpPr>
          <p:cNvPr id="11" name="Segnaposto testo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774032" y="3563411"/>
            <a:ext cx="4365625" cy="2333625"/>
          </a:xfrm>
        </p:spPr>
        <p:txBody>
          <a:bodyPr rtlCol="0">
            <a:normAutofit/>
          </a:bodyPr>
          <a:lstStyle>
            <a:lvl1pPr marL="180000" indent="-180000" rtl="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it-IT" noProof="0" dirty="0"/>
              <a:t>Modifica gli stili del testo dello schema</a:t>
            </a:r>
          </a:p>
        </p:txBody>
      </p:sp>
      <p:sp>
        <p:nvSpPr>
          <p:cNvPr id="12" name="Segnaposto testo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563411"/>
            <a:ext cx="4365625" cy="2333625"/>
          </a:xfrm>
        </p:spPr>
        <p:txBody>
          <a:bodyPr rtlCol="0">
            <a:normAutofit/>
          </a:bodyPr>
          <a:lstStyle>
            <a:lvl1pPr marL="180000" indent="-180000" rtl="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it-IT" noProof="0" dirty="0"/>
              <a:t>Modifica gli stili del testo dello schema</a:t>
            </a:r>
          </a:p>
        </p:txBody>
      </p:sp>
      <p:sp>
        <p:nvSpPr>
          <p:cNvPr id="19" name="Elemento grafico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20" name="Titolo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rtlCol="0">
            <a:normAutofit/>
          </a:bodyPr>
          <a:lstStyle>
            <a:lvl1pPr algn="l">
              <a:defRPr sz="4000" b="1">
                <a:solidFill>
                  <a:schemeClr val="bg1"/>
                </a:solidFill>
              </a:defRPr>
            </a:lvl1pPr>
          </a:lstStyle>
          <a:p>
            <a:pPr rtl="0"/>
            <a:r>
              <a:rPr lang="it-IT" noProof="0"/>
              <a:t>CONFRONTO</a:t>
            </a:r>
          </a:p>
        </p:txBody>
      </p:sp>
      <p:sp>
        <p:nvSpPr>
          <p:cNvPr id="21" name="Segnaposto testo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it-IT" noProof="0"/>
              <a:t>Modifica gli stili del testo dello schema</a:t>
            </a:r>
          </a:p>
        </p:txBody>
      </p:sp>
      <p:sp>
        <p:nvSpPr>
          <p:cNvPr id="18" name="Elemento grafico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grafico">
    <p:spTree>
      <p:nvGrpSpPr>
        <p:cNvPr id="1" name=""/>
        <p:cNvGrpSpPr/>
        <p:nvPr/>
      </p:nvGrpSpPr>
      <p:grpSpPr>
        <a:xfrm>
          <a:off x="0" y="0"/>
          <a:ext cx="0" cy="0"/>
          <a:chOff x="0" y="0"/>
          <a:chExt cx="0" cy="0"/>
        </a:xfrm>
      </p:grpSpPr>
      <p:grpSp>
        <p:nvGrpSpPr>
          <p:cNvPr id="13" name="Elemento grafico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igura a mano libera: Forma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it-IT" noProof="0"/>
            </a:p>
          </p:txBody>
        </p:sp>
        <p:sp>
          <p:nvSpPr>
            <p:cNvPr id="17" name="Figura a mano libera: Forma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gr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19" name="Elemento grafico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18" name="Segnaposto grafico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it-IT" noProof="0"/>
              <a:t>Fare clic sull'icona per inserire un grafico</a:t>
            </a:r>
          </a:p>
        </p:txBody>
      </p:sp>
      <p:sp>
        <p:nvSpPr>
          <p:cNvPr id="15" name="Titolo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rtlCol="0">
            <a:normAutofit/>
          </a:bodyPr>
          <a:lstStyle>
            <a:lvl1pPr algn="l">
              <a:defRPr sz="4000" b="1">
                <a:solidFill>
                  <a:schemeClr val="bg1"/>
                </a:solidFill>
              </a:defRPr>
            </a:lvl1pPr>
          </a:lstStyle>
          <a:p>
            <a:pPr rtl="0"/>
            <a:r>
              <a:rPr lang="it-IT" noProof="0"/>
              <a:t>DIAPOSITIVA</a:t>
            </a:r>
            <a:br>
              <a:rPr lang="it-IT" noProof="0"/>
            </a:br>
            <a:r>
              <a:rPr lang="it-IT" noProof="0"/>
              <a:t>CON GRAFICO</a:t>
            </a:r>
          </a:p>
        </p:txBody>
      </p:sp>
      <p:sp>
        <p:nvSpPr>
          <p:cNvPr id="23" name="Segnaposto testo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it-IT" noProof="0"/>
              <a:t>Modifica gli stili del testo dello schema</a:t>
            </a:r>
          </a:p>
        </p:txBody>
      </p:sp>
      <p:sp>
        <p:nvSpPr>
          <p:cNvPr id="24" name="Elemento grafico 15">
            <a:extLst>
              <a:ext uri="{FF2B5EF4-FFF2-40B4-BE49-F238E27FC236}">
                <a16:creationId xmlns:a16="http://schemas.microsoft.com/office/drawing/2014/main" id="{C1F625F0-F98F-D244-9020-86C86C287112}"/>
              </a:ext>
            </a:extLst>
          </p:cNvPr>
          <p:cNvSpPr/>
          <p:nvPr userDrawn="1"/>
        </p:nvSpPr>
        <p:spPr>
          <a:xfrm>
            <a:off x="-11173" y="2899869"/>
            <a:ext cx="421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tabella">
    <p:spTree>
      <p:nvGrpSpPr>
        <p:cNvPr id="1" name=""/>
        <p:cNvGrpSpPr/>
        <p:nvPr/>
      </p:nvGrpSpPr>
      <p:grpSpPr>
        <a:xfrm>
          <a:off x="0" y="0"/>
          <a:ext cx="0" cy="0"/>
          <a:chOff x="0" y="0"/>
          <a:chExt cx="0" cy="0"/>
        </a:xfrm>
      </p:grpSpPr>
      <p:grpSp>
        <p:nvGrpSpPr>
          <p:cNvPr id="13" name="Elemento grafico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igura a mano libera: Forma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it-IT" noProof="0"/>
            </a:p>
          </p:txBody>
        </p:sp>
        <p:sp>
          <p:nvSpPr>
            <p:cNvPr id="17" name="Figura a mano libera: Forma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gr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19" name="Elemento grafico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20" name="Titolo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rtlCol="0">
            <a:normAutofit/>
          </a:bodyPr>
          <a:lstStyle>
            <a:lvl1pPr algn="l">
              <a:defRPr sz="4000" b="1">
                <a:solidFill>
                  <a:schemeClr val="bg1"/>
                </a:solidFill>
              </a:defRPr>
            </a:lvl1pPr>
          </a:lstStyle>
          <a:p>
            <a:pPr rtl="0"/>
            <a:r>
              <a:rPr lang="it-IT" noProof="0"/>
              <a:t>DIAPOSITIVA</a:t>
            </a:r>
            <a:br>
              <a:rPr lang="it-IT" noProof="0"/>
            </a:br>
            <a:r>
              <a:rPr lang="it-IT" noProof="0"/>
              <a:t>CON TABELLA</a:t>
            </a:r>
          </a:p>
        </p:txBody>
      </p:sp>
      <p:sp>
        <p:nvSpPr>
          <p:cNvPr id="21" name="Segnaposto testo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it-IT" noProof="0"/>
              <a:t>Modifica gli stili del testo dello schema</a:t>
            </a:r>
          </a:p>
        </p:txBody>
      </p:sp>
      <p:sp>
        <p:nvSpPr>
          <p:cNvPr id="22" name="Elemento grafico 15">
            <a:extLst>
              <a:ext uri="{FF2B5EF4-FFF2-40B4-BE49-F238E27FC236}">
                <a16:creationId xmlns:a16="http://schemas.microsoft.com/office/drawing/2014/main" id="{C8EF6174-FF5D-41C2-BF6B-9D6ECB281A1D}"/>
              </a:ext>
            </a:extLst>
          </p:cNvPr>
          <p:cNvSpPr/>
          <p:nvPr userDrawn="1"/>
        </p:nvSpPr>
        <p:spPr>
          <a:xfrm>
            <a:off x="-11173" y="2899869"/>
            <a:ext cx="421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it-IT" noProof="0"/>
          </a:p>
        </p:txBody>
      </p:sp>
      <p:sp>
        <p:nvSpPr>
          <p:cNvPr id="18" name="Segnaposto tabella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it-IT" noProof="0"/>
              <a:t>Fare clic sull'icona per inserire una tabella</a:t>
            </a:r>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a titolo e immagine">
    <p:spTree>
      <p:nvGrpSpPr>
        <p:cNvPr id="1" name=""/>
        <p:cNvGrpSpPr/>
        <p:nvPr/>
      </p:nvGrpSpPr>
      <p:grpSpPr>
        <a:xfrm>
          <a:off x="0" y="0"/>
          <a:ext cx="0" cy="0"/>
          <a:chOff x="0" y="0"/>
          <a:chExt cx="0" cy="0"/>
        </a:xfrm>
      </p:grpSpPr>
      <p:sp>
        <p:nvSpPr>
          <p:cNvPr id="25" name="Segnaposto immagine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it-IT" noProof="0"/>
              <a:t>Fare clic sull'icona per inserire un'immagine</a:t>
            </a:r>
          </a:p>
        </p:txBody>
      </p:sp>
      <p:sp>
        <p:nvSpPr>
          <p:cNvPr id="3" name="Segnaposto numero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20" name="Titolo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rtlCol="0">
            <a:normAutofit/>
          </a:bodyPr>
          <a:lstStyle>
            <a:lvl1pPr algn="l">
              <a:defRPr sz="4000" b="1">
                <a:solidFill>
                  <a:schemeClr val="bg1"/>
                </a:solidFill>
              </a:defRPr>
            </a:lvl1pPr>
          </a:lstStyle>
          <a:p>
            <a:pPr rtl="0"/>
            <a:r>
              <a:rPr lang="it-IT" noProof="0"/>
              <a:t>DIAPOSITIVA CON IMMAGINE GRANDE</a:t>
            </a:r>
          </a:p>
        </p:txBody>
      </p:sp>
      <p:sp>
        <p:nvSpPr>
          <p:cNvPr id="21" name="Segnaposto testo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it-IT" noProof="0"/>
              <a:t>Modifica gli stili del testo dello schema</a:t>
            </a:r>
          </a:p>
        </p:txBody>
      </p:sp>
      <p:sp>
        <p:nvSpPr>
          <p:cNvPr id="23" name="Elemento grafico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
        <p:nvSpPr>
          <p:cNvPr id="2" name="Casella di testo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pPr rtl="0"/>
            <a:endParaRPr lang="it-IT"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elementi multimediali">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a:endParaRPr lang="it-IT" noProof="0"/>
          </a:p>
        </p:txBody>
      </p:sp>
      <p:sp>
        <p:nvSpPr>
          <p:cNvPr id="11" name="Figura a mano libera: Forma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it-IT" noProof="0"/>
          </a:p>
        </p:txBody>
      </p:sp>
      <p:sp>
        <p:nvSpPr>
          <p:cNvPr id="3" name="Segnaposto numero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it-IT" noProof="0" smtClean="0"/>
              <a:pPr/>
              <a:t>‹N›</a:t>
            </a:fld>
            <a:endParaRPr lang="it-IT" noProof="0"/>
          </a:p>
        </p:txBody>
      </p:sp>
      <p:sp>
        <p:nvSpPr>
          <p:cNvPr id="14" name="Titolo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rtlCol="0"/>
          <a:lstStyle>
            <a:lvl1pPr algn="ctr">
              <a:defRPr>
                <a:solidFill>
                  <a:schemeClr val="bg1"/>
                </a:solidFill>
              </a:defRPr>
            </a:lvl1pPr>
          </a:lstStyle>
          <a:p>
            <a:pPr rtl="0"/>
            <a:r>
              <a:rPr lang="it-IT" noProof="0"/>
              <a:t>DIAPOSITIVA VIDEO</a:t>
            </a:r>
          </a:p>
        </p:txBody>
      </p:sp>
      <p:sp>
        <p:nvSpPr>
          <p:cNvPr id="16" name="Segnaposto elemento multimediale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rtlCol="0" anchor="ctr" anchorCtr="0">
            <a:normAutofit/>
          </a:bodyPr>
          <a:lstStyle>
            <a:lvl1pPr marL="0" indent="0" algn="ctr">
              <a:buNone/>
              <a:defRPr sz="1400">
                <a:solidFill>
                  <a:schemeClr val="bg1">
                    <a:lumMod val="75000"/>
                  </a:schemeClr>
                </a:solidFill>
              </a:defRPr>
            </a:lvl1pPr>
          </a:lstStyle>
          <a:p>
            <a:pPr rtl="0"/>
            <a:r>
              <a:rPr lang="it-IT" noProof="0"/>
              <a:t>Fare clic sull'icona per inserire un contenuto multimediale</a:t>
            </a:r>
          </a:p>
        </p:txBody>
      </p:sp>
      <p:sp>
        <p:nvSpPr>
          <p:cNvPr id="12" name="Elemento grafico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it-IT" noProof="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pPr rtl="0"/>
            <a:fld id="{D495E168-DA5E-4888-8D8A-92B118324C14}" type="slidenum">
              <a:rPr lang="it-IT" noProof="0" smtClean="0"/>
              <a:pPr/>
              <a:t>‹N›</a:t>
            </a:fld>
            <a:endParaRPr lang="it-IT" noProof="0"/>
          </a:p>
        </p:txBody>
      </p:sp>
      <p:sp>
        <p:nvSpPr>
          <p:cNvPr id="2" name="Segnaposto titolo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pPr rtl="0"/>
            <a:r>
              <a:rPr lang="it-IT" noProof="0"/>
              <a:t>MM.GG.20XX</a:t>
            </a:r>
          </a:p>
        </p:txBody>
      </p:sp>
      <p:sp>
        <p:nvSpPr>
          <p:cNvPr id="11" name="Segnaposto piè di pagina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pPr rtl="0"/>
            <a:r>
              <a:rPr lang="it-IT" noProof="0"/>
              <a:t>AGGIUNGERE UN PIÈ DI PAGINA</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Segnaposto immagine 18">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a:blip r:embed="rId3"/>
          <a:srcRect/>
          <a:stretch/>
        </p:blipFill>
        <p:spPr>
          <a:xfrm>
            <a:off x="4285669" y="375597"/>
            <a:ext cx="6853878" cy="6106806"/>
          </a:xfrm>
        </p:spPr>
      </p:pic>
      <p:sp>
        <p:nvSpPr>
          <p:cNvPr id="2" name="Titolo 1">
            <a:extLst>
              <a:ext uri="{FF2B5EF4-FFF2-40B4-BE49-F238E27FC236}">
                <a16:creationId xmlns:a16="http://schemas.microsoft.com/office/drawing/2014/main" id="{F56E9371-6E05-45E0-803B-4C39AC28CC69}"/>
              </a:ext>
            </a:extLst>
          </p:cNvPr>
          <p:cNvSpPr>
            <a:spLocks noGrp="1"/>
          </p:cNvSpPr>
          <p:nvPr>
            <p:ph type="title"/>
          </p:nvPr>
        </p:nvSpPr>
        <p:spPr>
          <a:xfrm>
            <a:off x="329754" y="917028"/>
            <a:ext cx="5487560" cy="1845160"/>
          </a:xfrm>
        </p:spPr>
        <p:txBody>
          <a:bodyPr rtlCol="0"/>
          <a:lstStyle/>
          <a:p>
            <a:pPr algn="ctr" rtl="0"/>
            <a:r>
              <a:rPr lang="it-IT" i="1" dirty="0"/>
              <a:t>JustGo</a:t>
            </a:r>
            <a:r>
              <a:rPr lang="it-IT" dirty="0"/>
              <a:t> </a:t>
            </a:r>
          </a:p>
        </p:txBody>
      </p:sp>
      <p:sp>
        <p:nvSpPr>
          <p:cNvPr id="3" name="Segnaposto testo 2">
            <a:extLst>
              <a:ext uri="{FF2B5EF4-FFF2-40B4-BE49-F238E27FC236}">
                <a16:creationId xmlns:a16="http://schemas.microsoft.com/office/drawing/2014/main" id="{E0A0FE25-038A-4A14-B11A-432FECB7FA1E}"/>
              </a:ext>
            </a:extLst>
          </p:cNvPr>
          <p:cNvSpPr>
            <a:spLocks noGrp="1"/>
          </p:cNvSpPr>
          <p:nvPr>
            <p:ph type="body" sz="quarter" idx="13"/>
          </p:nvPr>
        </p:nvSpPr>
        <p:spPr>
          <a:xfrm>
            <a:off x="329754" y="3736425"/>
            <a:ext cx="10090287" cy="1101897"/>
          </a:xfrm>
        </p:spPr>
        <p:txBody>
          <a:bodyPr rtlCol="0"/>
          <a:lstStyle/>
          <a:p>
            <a:pPr rtl="0"/>
            <a:r>
              <a:rPr lang="it-IT" b="1" dirty="0">
                <a:solidFill>
                  <a:schemeClr val="bg1"/>
                </a:solidFill>
              </a:rPr>
              <a:t>Developers:</a:t>
            </a:r>
          </a:p>
          <a:p>
            <a:pPr rtl="0"/>
            <a:r>
              <a:rPr lang="it-IT" sz="2800" dirty="0">
                <a:solidFill>
                  <a:schemeClr val="bg1"/>
                </a:solidFill>
              </a:rPr>
              <a:t>Maffei Marco</a:t>
            </a:r>
          </a:p>
          <a:p>
            <a:pPr rtl="0"/>
            <a:r>
              <a:rPr lang="it-IT" sz="2800" dirty="0">
                <a:solidFill>
                  <a:schemeClr val="bg1"/>
                </a:solidFill>
              </a:rPr>
              <a:t>Moscato Francesco</a:t>
            </a:r>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rtlCol="0"/>
          <a:lstStyle/>
          <a:p>
            <a:pPr rtl="0"/>
            <a:fld id="{D495E168-DA5E-4888-8D8A-92B118324C14}" type="slidenum">
              <a:rPr lang="it-IT" smtClean="0"/>
              <a:pPr rtl="0"/>
              <a:t>10</a:t>
            </a:fld>
            <a:endParaRPr lang="it-IT"/>
          </a:p>
        </p:txBody>
      </p:sp>
      <p:sp>
        <p:nvSpPr>
          <p:cNvPr id="8" name="Titolo 7">
            <a:extLst>
              <a:ext uri="{FF2B5EF4-FFF2-40B4-BE49-F238E27FC236}">
                <a16:creationId xmlns:a16="http://schemas.microsoft.com/office/drawing/2014/main" id="{0719E0E7-CFBA-48B5-AA1B-EA5B887F6650}"/>
              </a:ext>
            </a:extLst>
          </p:cNvPr>
          <p:cNvSpPr>
            <a:spLocks noGrp="1"/>
          </p:cNvSpPr>
          <p:nvPr>
            <p:ph type="title"/>
          </p:nvPr>
        </p:nvSpPr>
        <p:spPr bwMode="grayWhite">
          <a:xfrm>
            <a:off x="764004" y="732981"/>
            <a:ext cx="10515600" cy="787439"/>
          </a:xfrm>
        </p:spPr>
        <p:txBody>
          <a:bodyPr rtlCol="0"/>
          <a:lstStyle/>
          <a:p>
            <a:r>
              <a:rPr lang="it-IT" dirty="0"/>
              <a:t>Aggiunta ai «Preferiti»</a:t>
            </a:r>
          </a:p>
        </p:txBody>
      </p:sp>
      <p:pic>
        <p:nvPicPr>
          <p:cNvPr id="16" name="Segnaposto contenuto 15">
            <a:extLst>
              <a:ext uri="{FF2B5EF4-FFF2-40B4-BE49-F238E27FC236}">
                <a16:creationId xmlns:a16="http://schemas.microsoft.com/office/drawing/2014/main" id="{6490281F-CA62-4E95-9120-CE3FC835BE5C}"/>
              </a:ext>
            </a:extLst>
          </p:cNvPr>
          <p:cNvPicPr>
            <a:picLocks noGrp="1" noChangeAspect="1"/>
          </p:cNvPicPr>
          <p:nvPr>
            <p:ph sz="half" idx="1"/>
          </p:nvPr>
        </p:nvPicPr>
        <p:blipFill>
          <a:blip r:embed="rId3"/>
          <a:srcRect/>
          <a:stretch/>
        </p:blipFill>
        <p:spPr>
          <a:xfrm>
            <a:off x="1901237" y="2065564"/>
            <a:ext cx="2470731" cy="4792436"/>
          </a:xfrm>
        </p:spPr>
      </p:pic>
      <p:sp>
        <p:nvSpPr>
          <p:cNvPr id="3" name="Rettangolo con angoli arrotondati 2">
            <a:extLst>
              <a:ext uri="{FF2B5EF4-FFF2-40B4-BE49-F238E27FC236}">
                <a16:creationId xmlns:a16="http://schemas.microsoft.com/office/drawing/2014/main" id="{C5123F27-C721-40FB-8FCC-56103780948E}"/>
              </a:ext>
            </a:extLst>
          </p:cNvPr>
          <p:cNvSpPr/>
          <p:nvPr/>
        </p:nvSpPr>
        <p:spPr>
          <a:xfrm>
            <a:off x="2620537" y="4170556"/>
            <a:ext cx="2665141" cy="936703"/>
          </a:xfrm>
          <a:prstGeom prst="roundRect">
            <a:avLst/>
          </a:prstGeom>
          <a:noFill/>
          <a:ln w="12700" cap="flat">
            <a:noFill/>
            <a:prstDash val="solid"/>
            <a:miter/>
          </a:ln>
        </p:spPr>
        <p:txBody>
          <a:bodyPr rtlCol="0" anchor="ctr"/>
          <a:lstStyle/>
          <a:p>
            <a:pPr algn="l"/>
            <a:endParaRPr lang="it-IT" dirty="0"/>
          </a:p>
        </p:txBody>
      </p:sp>
      <p:sp>
        <p:nvSpPr>
          <p:cNvPr id="4" name="CasellaDiTesto 3">
            <a:extLst>
              <a:ext uri="{FF2B5EF4-FFF2-40B4-BE49-F238E27FC236}">
                <a16:creationId xmlns:a16="http://schemas.microsoft.com/office/drawing/2014/main" id="{B70AD4E8-7817-4651-A205-3483DEDB4676}"/>
              </a:ext>
            </a:extLst>
          </p:cNvPr>
          <p:cNvSpPr txBox="1"/>
          <p:nvPr/>
        </p:nvSpPr>
        <p:spPr>
          <a:xfrm>
            <a:off x="4905308" y="3662723"/>
            <a:ext cx="6374296" cy="1015663"/>
          </a:xfrm>
          <a:prstGeom prst="rect">
            <a:avLst/>
          </a:prstGeom>
          <a:noFill/>
        </p:spPr>
        <p:txBody>
          <a:bodyPr wrap="square" rtlCol="0">
            <a:spAutoFit/>
          </a:bodyPr>
          <a:lstStyle/>
          <a:p>
            <a:r>
              <a:rPr lang="it-IT" sz="2000">
                <a:solidFill>
                  <a:schemeClr val="bg1"/>
                </a:solidFill>
              </a:rPr>
              <a:t>L’utente, per </a:t>
            </a:r>
            <a:r>
              <a:rPr lang="it-IT" sz="2000" dirty="0">
                <a:solidFill>
                  <a:schemeClr val="bg1"/>
                </a:solidFill>
              </a:rPr>
              <a:t>aggiungere una località tra i propri preferiti</a:t>
            </a:r>
            <a:r>
              <a:rPr lang="it-IT" sz="2000">
                <a:solidFill>
                  <a:schemeClr val="bg1"/>
                </a:solidFill>
              </a:rPr>
              <a:t>,</a:t>
            </a:r>
            <a:r>
              <a:rPr lang="it-IT" sz="2000" dirty="0">
                <a:solidFill>
                  <a:schemeClr val="bg1"/>
                </a:solidFill>
              </a:rPr>
              <a:t> dovrà solo fare un «</a:t>
            </a:r>
            <a:r>
              <a:rPr lang="it-IT" sz="2000" dirty="0" err="1">
                <a:solidFill>
                  <a:schemeClr val="bg1"/>
                </a:solidFill>
              </a:rPr>
              <a:t>Tap</a:t>
            </a:r>
            <a:r>
              <a:rPr lang="it-IT" sz="2000" dirty="0">
                <a:solidFill>
                  <a:schemeClr val="bg1"/>
                </a:solidFill>
              </a:rPr>
              <a:t>» sulla stella posizionata </a:t>
            </a:r>
            <a:r>
              <a:rPr lang="it-IT" sz="2000">
                <a:solidFill>
                  <a:schemeClr val="bg1"/>
                </a:solidFill>
              </a:rPr>
              <a:t>a fianco al nome</a:t>
            </a:r>
            <a:r>
              <a:rPr lang="it-IT" sz="2000" dirty="0">
                <a:solidFill>
                  <a:schemeClr val="bg1"/>
                </a:solidFill>
              </a:rPr>
              <a:t>.</a:t>
            </a:r>
          </a:p>
        </p:txBody>
      </p:sp>
      <p:sp>
        <p:nvSpPr>
          <p:cNvPr id="5" name="Rettangolo con angoli arrotondati 4">
            <a:extLst>
              <a:ext uri="{FF2B5EF4-FFF2-40B4-BE49-F238E27FC236}">
                <a16:creationId xmlns:a16="http://schemas.microsoft.com/office/drawing/2014/main" id="{4627405F-810D-4979-97A0-29C5310DA197}"/>
              </a:ext>
            </a:extLst>
          </p:cNvPr>
          <p:cNvSpPr/>
          <p:nvPr/>
        </p:nvSpPr>
        <p:spPr>
          <a:xfrm>
            <a:off x="3793087" y="2907748"/>
            <a:ext cx="320040" cy="420624"/>
          </a:xfrm>
          <a:prstGeom prst="roundRect">
            <a:avLst/>
          </a:prstGeom>
          <a:noFill/>
          <a:ln w="38100" cap="flat">
            <a:solidFill>
              <a:srgbClr val="FAAB1A"/>
            </a:solidFill>
            <a:prstDash val="solid"/>
            <a:miter/>
          </a:ln>
        </p:spPr>
        <p:txBody>
          <a:bodyPr rtlCol="0" anchor="ctr"/>
          <a:lstStyle/>
          <a:p>
            <a:pPr algn="l"/>
            <a:endParaRPr lang="it-IT" dirty="0"/>
          </a:p>
        </p:txBody>
      </p:sp>
    </p:spTree>
    <p:extLst>
      <p:ext uri="{BB962C8B-B14F-4D97-AF65-F5344CB8AC3E}">
        <p14:creationId xmlns:p14="http://schemas.microsoft.com/office/powerpoint/2010/main" val="201105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rtlCol="0"/>
          <a:lstStyle/>
          <a:p>
            <a:pPr rtl="0"/>
            <a:fld id="{D495E168-DA5E-4888-8D8A-92B118324C14}" type="slidenum">
              <a:rPr lang="it-IT" smtClean="0"/>
              <a:pPr rtl="0"/>
              <a:t>11</a:t>
            </a:fld>
            <a:endParaRPr lang="it-IT"/>
          </a:p>
        </p:txBody>
      </p:sp>
      <p:sp>
        <p:nvSpPr>
          <p:cNvPr id="8" name="Titolo 7">
            <a:extLst>
              <a:ext uri="{FF2B5EF4-FFF2-40B4-BE49-F238E27FC236}">
                <a16:creationId xmlns:a16="http://schemas.microsoft.com/office/drawing/2014/main" id="{0719E0E7-CFBA-48B5-AA1B-EA5B887F6650}"/>
              </a:ext>
            </a:extLst>
          </p:cNvPr>
          <p:cNvSpPr>
            <a:spLocks noGrp="1"/>
          </p:cNvSpPr>
          <p:nvPr>
            <p:ph type="title"/>
          </p:nvPr>
        </p:nvSpPr>
        <p:spPr bwMode="grayWhite">
          <a:xfrm>
            <a:off x="1845750" y="776731"/>
            <a:ext cx="10515600" cy="787439"/>
          </a:xfrm>
        </p:spPr>
        <p:txBody>
          <a:bodyPr rtlCol="0"/>
          <a:lstStyle/>
          <a:p>
            <a:r>
              <a:rPr lang="it-IT" dirty="0"/>
              <a:t>Preferiti</a:t>
            </a:r>
          </a:p>
        </p:txBody>
      </p:sp>
      <p:pic>
        <p:nvPicPr>
          <p:cNvPr id="16" name="Segnaposto contenuto 15">
            <a:extLst>
              <a:ext uri="{FF2B5EF4-FFF2-40B4-BE49-F238E27FC236}">
                <a16:creationId xmlns:a16="http://schemas.microsoft.com/office/drawing/2014/main" id="{6490281F-CA62-4E95-9120-CE3FC835BE5C}"/>
              </a:ext>
            </a:extLst>
          </p:cNvPr>
          <p:cNvPicPr>
            <a:picLocks noGrp="1" noChangeAspect="1"/>
          </p:cNvPicPr>
          <p:nvPr>
            <p:ph sz="half" idx="1"/>
          </p:nvPr>
        </p:nvPicPr>
        <p:blipFill>
          <a:blip r:embed="rId3"/>
          <a:srcRect/>
          <a:stretch/>
        </p:blipFill>
        <p:spPr>
          <a:xfrm>
            <a:off x="1840397" y="2065564"/>
            <a:ext cx="2665141" cy="4792436"/>
          </a:xfrm>
        </p:spPr>
      </p:pic>
      <p:sp>
        <p:nvSpPr>
          <p:cNvPr id="3" name="Rettangolo con angoli arrotondati 2">
            <a:extLst>
              <a:ext uri="{FF2B5EF4-FFF2-40B4-BE49-F238E27FC236}">
                <a16:creationId xmlns:a16="http://schemas.microsoft.com/office/drawing/2014/main" id="{C5123F27-C721-40FB-8FCC-56103780948E}"/>
              </a:ext>
            </a:extLst>
          </p:cNvPr>
          <p:cNvSpPr/>
          <p:nvPr/>
        </p:nvSpPr>
        <p:spPr>
          <a:xfrm>
            <a:off x="2620537" y="4170556"/>
            <a:ext cx="2665141" cy="936703"/>
          </a:xfrm>
          <a:prstGeom prst="roundRect">
            <a:avLst/>
          </a:prstGeom>
          <a:noFill/>
          <a:ln w="12700" cap="flat">
            <a:noFill/>
            <a:prstDash val="solid"/>
            <a:miter/>
          </a:ln>
        </p:spPr>
        <p:txBody>
          <a:bodyPr rtlCol="0" anchor="ctr"/>
          <a:lstStyle/>
          <a:p>
            <a:pPr algn="l"/>
            <a:endParaRPr lang="it-IT" dirty="0"/>
          </a:p>
        </p:txBody>
      </p:sp>
      <p:sp>
        <p:nvSpPr>
          <p:cNvPr id="5" name="Rettangolo con angoli arrotondati 4">
            <a:extLst>
              <a:ext uri="{FF2B5EF4-FFF2-40B4-BE49-F238E27FC236}">
                <a16:creationId xmlns:a16="http://schemas.microsoft.com/office/drawing/2014/main" id="{C1630F79-C893-4D5F-9A2C-50942721C3E8}"/>
              </a:ext>
            </a:extLst>
          </p:cNvPr>
          <p:cNvSpPr/>
          <p:nvPr/>
        </p:nvSpPr>
        <p:spPr>
          <a:xfrm>
            <a:off x="2167127" y="3863443"/>
            <a:ext cx="1005840" cy="274320"/>
          </a:xfrm>
          <a:prstGeom prst="roundRect">
            <a:avLst/>
          </a:prstGeom>
          <a:noFill/>
          <a:ln w="28575" cap="flat">
            <a:solidFill>
              <a:srgbClr val="FAAB1A"/>
            </a:solidFill>
            <a:prstDash val="solid"/>
            <a:miter/>
          </a:ln>
        </p:spPr>
        <p:txBody>
          <a:bodyPr rtlCol="0" anchor="ctr"/>
          <a:lstStyle/>
          <a:p>
            <a:pPr algn="l"/>
            <a:endParaRPr lang="it-IT" dirty="0"/>
          </a:p>
        </p:txBody>
      </p:sp>
    </p:spTree>
    <p:extLst>
      <p:ext uri="{BB962C8B-B14F-4D97-AF65-F5344CB8AC3E}">
        <p14:creationId xmlns:p14="http://schemas.microsoft.com/office/powerpoint/2010/main" val="1082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rtlCol="0"/>
          <a:lstStyle/>
          <a:p>
            <a:pPr rtl="0"/>
            <a:fld id="{D495E168-DA5E-4888-8D8A-92B118324C14}" type="slidenum">
              <a:rPr lang="it-IT" smtClean="0"/>
              <a:pPr rtl="0"/>
              <a:t>12</a:t>
            </a:fld>
            <a:endParaRPr lang="it-IT"/>
          </a:p>
        </p:txBody>
      </p:sp>
      <p:sp>
        <p:nvSpPr>
          <p:cNvPr id="2" name="Titolo 1">
            <a:extLst>
              <a:ext uri="{FF2B5EF4-FFF2-40B4-BE49-F238E27FC236}">
                <a16:creationId xmlns:a16="http://schemas.microsoft.com/office/drawing/2014/main" id="{CFA21564-E2C8-443F-8E07-E59DFA5BC6DF}"/>
              </a:ext>
            </a:extLst>
          </p:cNvPr>
          <p:cNvSpPr>
            <a:spLocks noGrp="1"/>
          </p:cNvSpPr>
          <p:nvPr>
            <p:ph type="title"/>
          </p:nvPr>
        </p:nvSpPr>
        <p:spPr>
          <a:xfrm>
            <a:off x="1267968" y="774173"/>
            <a:ext cx="10515600" cy="803720"/>
          </a:xfrm>
        </p:spPr>
        <p:txBody>
          <a:bodyPr rtlCol="0">
            <a:normAutofit/>
          </a:bodyPr>
          <a:lstStyle/>
          <a:p>
            <a:pPr rtl="0"/>
            <a:r>
              <a:rPr lang="it-IT" dirty="0"/>
              <a:t>Preferiti</a:t>
            </a:r>
          </a:p>
        </p:txBody>
      </p:sp>
      <p:sp>
        <p:nvSpPr>
          <p:cNvPr id="13" name="Freccia a destra 12">
            <a:extLst>
              <a:ext uri="{FF2B5EF4-FFF2-40B4-BE49-F238E27FC236}">
                <a16:creationId xmlns:a16="http://schemas.microsoft.com/office/drawing/2014/main" id="{CCF99C8E-26F6-41F2-A208-5042CD012BFD}"/>
              </a:ext>
            </a:extLst>
          </p:cNvPr>
          <p:cNvSpPr/>
          <p:nvPr/>
        </p:nvSpPr>
        <p:spPr>
          <a:xfrm>
            <a:off x="3797945" y="3954544"/>
            <a:ext cx="3900375" cy="1325563"/>
          </a:xfrm>
          <a:prstGeom prst="rightArrow">
            <a:avLst/>
          </a:prstGeom>
          <a:solidFill>
            <a:schemeClr val="bg2"/>
          </a:solidFill>
          <a:ln w="12700" cap="flat">
            <a:noFill/>
            <a:prstDash val="solid"/>
            <a:miter/>
          </a:ln>
        </p:spPr>
        <p:txBody>
          <a:bodyPr rtlCol="0" anchor="ctr"/>
          <a:lstStyle/>
          <a:p>
            <a:pPr algn="l"/>
            <a:endParaRPr lang="it-IT" dirty="0"/>
          </a:p>
        </p:txBody>
      </p:sp>
      <p:pic>
        <p:nvPicPr>
          <p:cNvPr id="20" name="Immagine 19">
            <a:extLst>
              <a:ext uri="{FF2B5EF4-FFF2-40B4-BE49-F238E27FC236}">
                <a16:creationId xmlns:a16="http://schemas.microsoft.com/office/drawing/2014/main" id="{B2D9D4D6-4FB5-4D3C-88BD-44EB4E70A2B0}"/>
              </a:ext>
            </a:extLst>
          </p:cNvPr>
          <p:cNvPicPr>
            <a:picLocks noChangeAspect="1"/>
          </p:cNvPicPr>
          <p:nvPr/>
        </p:nvPicPr>
        <p:blipFill>
          <a:blip r:embed="rId3"/>
          <a:srcRect/>
          <a:stretch/>
        </p:blipFill>
        <p:spPr>
          <a:xfrm>
            <a:off x="7905787" y="2586299"/>
            <a:ext cx="2446487" cy="4161164"/>
          </a:xfrm>
          <a:prstGeom prst="rect">
            <a:avLst/>
          </a:prstGeom>
        </p:spPr>
      </p:pic>
      <p:pic>
        <p:nvPicPr>
          <p:cNvPr id="4" name="Immagine 3">
            <a:extLst>
              <a:ext uri="{FF2B5EF4-FFF2-40B4-BE49-F238E27FC236}">
                <a16:creationId xmlns:a16="http://schemas.microsoft.com/office/drawing/2014/main" id="{13D30F69-E5FE-40AE-A273-15A529127098}"/>
              </a:ext>
            </a:extLst>
          </p:cNvPr>
          <p:cNvPicPr>
            <a:picLocks noChangeAspect="1"/>
          </p:cNvPicPr>
          <p:nvPr/>
        </p:nvPicPr>
        <p:blipFill>
          <a:blip r:embed="rId4"/>
          <a:srcRect/>
          <a:stretch/>
        </p:blipFill>
        <p:spPr>
          <a:xfrm>
            <a:off x="954684" y="2586299"/>
            <a:ext cx="2258291" cy="4062053"/>
          </a:xfrm>
          <a:prstGeom prst="rect">
            <a:avLst/>
          </a:prstGeom>
        </p:spPr>
      </p:pic>
    </p:spTree>
    <p:extLst>
      <p:ext uri="{BB962C8B-B14F-4D97-AF65-F5344CB8AC3E}">
        <p14:creationId xmlns:p14="http://schemas.microsoft.com/office/powerpoint/2010/main" val="223380681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rtlCol="0"/>
          <a:lstStyle/>
          <a:p>
            <a:pPr rtl="0"/>
            <a:fld id="{D495E168-DA5E-4888-8D8A-92B118324C14}" type="slidenum">
              <a:rPr lang="it-IT" smtClean="0"/>
              <a:pPr rtl="0"/>
              <a:t>13</a:t>
            </a:fld>
            <a:endParaRPr lang="it-IT"/>
          </a:p>
        </p:txBody>
      </p:sp>
      <p:sp>
        <p:nvSpPr>
          <p:cNvPr id="8" name="Titolo 7">
            <a:extLst>
              <a:ext uri="{FF2B5EF4-FFF2-40B4-BE49-F238E27FC236}">
                <a16:creationId xmlns:a16="http://schemas.microsoft.com/office/drawing/2014/main" id="{0719E0E7-CFBA-48B5-AA1B-EA5B887F6650}"/>
              </a:ext>
            </a:extLst>
          </p:cNvPr>
          <p:cNvSpPr>
            <a:spLocks noGrp="1"/>
          </p:cNvSpPr>
          <p:nvPr>
            <p:ph type="title"/>
          </p:nvPr>
        </p:nvSpPr>
        <p:spPr bwMode="grayWhite">
          <a:xfrm>
            <a:off x="1676400" y="743505"/>
            <a:ext cx="10515600" cy="787439"/>
          </a:xfrm>
        </p:spPr>
        <p:txBody>
          <a:bodyPr rtlCol="0"/>
          <a:lstStyle/>
          <a:p>
            <a:r>
              <a:rPr lang="it-IT" dirty="0"/>
              <a:t>Recenti</a:t>
            </a:r>
          </a:p>
        </p:txBody>
      </p:sp>
      <p:pic>
        <p:nvPicPr>
          <p:cNvPr id="16" name="Segnaposto contenuto 15">
            <a:extLst>
              <a:ext uri="{FF2B5EF4-FFF2-40B4-BE49-F238E27FC236}">
                <a16:creationId xmlns:a16="http://schemas.microsoft.com/office/drawing/2014/main" id="{6490281F-CA62-4E95-9120-CE3FC835BE5C}"/>
              </a:ext>
            </a:extLst>
          </p:cNvPr>
          <p:cNvPicPr>
            <a:picLocks noGrp="1" noChangeAspect="1"/>
          </p:cNvPicPr>
          <p:nvPr>
            <p:ph sz="half" idx="1"/>
          </p:nvPr>
        </p:nvPicPr>
        <p:blipFill>
          <a:blip r:embed="rId3"/>
          <a:srcRect/>
          <a:stretch/>
        </p:blipFill>
        <p:spPr>
          <a:xfrm>
            <a:off x="1688610" y="1683349"/>
            <a:ext cx="2877696" cy="5174651"/>
          </a:xfrm>
        </p:spPr>
      </p:pic>
      <p:sp>
        <p:nvSpPr>
          <p:cNvPr id="3" name="Rettangolo con angoli arrotondati 2">
            <a:extLst>
              <a:ext uri="{FF2B5EF4-FFF2-40B4-BE49-F238E27FC236}">
                <a16:creationId xmlns:a16="http://schemas.microsoft.com/office/drawing/2014/main" id="{C5123F27-C721-40FB-8FCC-56103780948E}"/>
              </a:ext>
            </a:extLst>
          </p:cNvPr>
          <p:cNvSpPr/>
          <p:nvPr/>
        </p:nvSpPr>
        <p:spPr>
          <a:xfrm>
            <a:off x="2620537" y="4170556"/>
            <a:ext cx="2665141" cy="936703"/>
          </a:xfrm>
          <a:prstGeom prst="roundRect">
            <a:avLst/>
          </a:prstGeom>
          <a:noFill/>
          <a:ln w="12700" cap="flat">
            <a:noFill/>
            <a:prstDash val="solid"/>
            <a:miter/>
          </a:ln>
        </p:spPr>
        <p:txBody>
          <a:bodyPr rtlCol="0" anchor="ctr"/>
          <a:lstStyle/>
          <a:p>
            <a:pPr algn="l"/>
            <a:endParaRPr lang="it-IT" dirty="0"/>
          </a:p>
        </p:txBody>
      </p:sp>
      <p:sp>
        <p:nvSpPr>
          <p:cNvPr id="5" name="Rettangolo con angoli arrotondati 4">
            <a:extLst>
              <a:ext uri="{FF2B5EF4-FFF2-40B4-BE49-F238E27FC236}">
                <a16:creationId xmlns:a16="http://schemas.microsoft.com/office/drawing/2014/main" id="{C1630F79-C893-4D5F-9A2C-50942721C3E8}"/>
              </a:ext>
            </a:extLst>
          </p:cNvPr>
          <p:cNvSpPr/>
          <p:nvPr/>
        </p:nvSpPr>
        <p:spPr>
          <a:xfrm>
            <a:off x="2121618" y="3863443"/>
            <a:ext cx="1005840" cy="274320"/>
          </a:xfrm>
          <a:prstGeom prst="roundRect">
            <a:avLst/>
          </a:prstGeom>
          <a:noFill/>
          <a:ln w="28575" cap="flat">
            <a:solidFill>
              <a:srgbClr val="FAAB1A"/>
            </a:solidFill>
            <a:prstDash val="solid"/>
            <a:miter/>
          </a:ln>
        </p:spPr>
        <p:txBody>
          <a:bodyPr rtlCol="0" anchor="ctr"/>
          <a:lstStyle/>
          <a:p>
            <a:pPr algn="l"/>
            <a:endParaRPr lang="it-IT" dirty="0"/>
          </a:p>
        </p:txBody>
      </p:sp>
    </p:spTree>
    <p:extLst>
      <p:ext uri="{BB962C8B-B14F-4D97-AF65-F5344CB8AC3E}">
        <p14:creationId xmlns:p14="http://schemas.microsoft.com/office/powerpoint/2010/main" val="308812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rtlCol="0"/>
          <a:lstStyle/>
          <a:p>
            <a:pPr rtl="0"/>
            <a:fld id="{D495E168-DA5E-4888-8D8A-92B118324C14}" type="slidenum">
              <a:rPr lang="it-IT" smtClean="0"/>
              <a:pPr rtl="0"/>
              <a:t>14</a:t>
            </a:fld>
            <a:endParaRPr lang="it-IT"/>
          </a:p>
        </p:txBody>
      </p:sp>
      <p:sp>
        <p:nvSpPr>
          <p:cNvPr id="2" name="Titolo 1">
            <a:extLst>
              <a:ext uri="{FF2B5EF4-FFF2-40B4-BE49-F238E27FC236}">
                <a16:creationId xmlns:a16="http://schemas.microsoft.com/office/drawing/2014/main" id="{CFA21564-E2C8-443F-8E07-E59DFA5BC6DF}"/>
              </a:ext>
            </a:extLst>
          </p:cNvPr>
          <p:cNvSpPr>
            <a:spLocks noGrp="1"/>
          </p:cNvSpPr>
          <p:nvPr>
            <p:ph type="title"/>
          </p:nvPr>
        </p:nvSpPr>
        <p:spPr>
          <a:xfrm>
            <a:off x="1565531" y="746741"/>
            <a:ext cx="2490216" cy="739712"/>
          </a:xfrm>
        </p:spPr>
        <p:txBody>
          <a:bodyPr rtlCol="0">
            <a:normAutofit/>
          </a:bodyPr>
          <a:lstStyle/>
          <a:p>
            <a:pPr rtl="0"/>
            <a:r>
              <a:rPr lang="it-IT" dirty="0"/>
              <a:t>Recenti</a:t>
            </a:r>
          </a:p>
        </p:txBody>
      </p:sp>
      <p:sp>
        <p:nvSpPr>
          <p:cNvPr id="13" name="Freccia a destra 12">
            <a:extLst>
              <a:ext uri="{FF2B5EF4-FFF2-40B4-BE49-F238E27FC236}">
                <a16:creationId xmlns:a16="http://schemas.microsoft.com/office/drawing/2014/main" id="{CCF99C8E-26F6-41F2-A208-5042CD012BFD}"/>
              </a:ext>
            </a:extLst>
          </p:cNvPr>
          <p:cNvSpPr/>
          <p:nvPr/>
        </p:nvSpPr>
        <p:spPr>
          <a:xfrm>
            <a:off x="3797945" y="3954544"/>
            <a:ext cx="3900375" cy="1325563"/>
          </a:xfrm>
          <a:prstGeom prst="rightArrow">
            <a:avLst/>
          </a:prstGeom>
          <a:solidFill>
            <a:schemeClr val="bg2"/>
          </a:solidFill>
          <a:ln w="12700" cap="flat">
            <a:noFill/>
            <a:prstDash val="solid"/>
            <a:miter/>
          </a:ln>
        </p:spPr>
        <p:txBody>
          <a:bodyPr rtlCol="0" anchor="ctr"/>
          <a:lstStyle/>
          <a:p>
            <a:pPr algn="l"/>
            <a:endParaRPr lang="it-IT" dirty="0"/>
          </a:p>
        </p:txBody>
      </p:sp>
      <p:pic>
        <p:nvPicPr>
          <p:cNvPr id="20" name="Immagine 19">
            <a:extLst>
              <a:ext uri="{FF2B5EF4-FFF2-40B4-BE49-F238E27FC236}">
                <a16:creationId xmlns:a16="http://schemas.microsoft.com/office/drawing/2014/main" id="{B2D9D4D6-4FB5-4D3C-88BD-44EB4E70A2B0}"/>
              </a:ext>
            </a:extLst>
          </p:cNvPr>
          <p:cNvPicPr>
            <a:picLocks noChangeAspect="1"/>
          </p:cNvPicPr>
          <p:nvPr/>
        </p:nvPicPr>
        <p:blipFill>
          <a:blip r:embed="rId3"/>
          <a:srcRect/>
          <a:stretch/>
        </p:blipFill>
        <p:spPr>
          <a:xfrm>
            <a:off x="7902662" y="2503667"/>
            <a:ext cx="2342868" cy="4200084"/>
          </a:xfrm>
          <a:prstGeom prst="rect">
            <a:avLst/>
          </a:prstGeom>
        </p:spPr>
      </p:pic>
      <p:pic>
        <p:nvPicPr>
          <p:cNvPr id="4" name="Immagine 3">
            <a:extLst>
              <a:ext uri="{FF2B5EF4-FFF2-40B4-BE49-F238E27FC236}">
                <a16:creationId xmlns:a16="http://schemas.microsoft.com/office/drawing/2014/main" id="{13D30F69-E5FE-40AE-A273-15A529127098}"/>
              </a:ext>
            </a:extLst>
          </p:cNvPr>
          <p:cNvPicPr>
            <a:picLocks noChangeAspect="1"/>
          </p:cNvPicPr>
          <p:nvPr/>
        </p:nvPicPr>
        <p:blipFill>
          <a:blip r:embed="rId4"/>
          <a:srcRect/>
          <a:stretch/>
        </p:blipFill>
        <p:spPr>
          <a:xfrm>
            <a:off x="954684" y="2586299"/>
            <a:ext cx="2258291" cy="4062053"/>
          </a:xfrm>
          <a:prstGeom prst="rect">
            <a:avLst/>
          </a:prstGeom>
        </p:spPr>
      </p:pic>
    </p:spTree>
    <p:extLst>
      <p:ext uri="{BB962C8B-B14F-4D97-AF65-F5344CB8AC3E}">
        <p14:creationId xmlns:p14="http://schemas.microsoft.com/office/powerpoint/2010/main" val="9539352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rtlCol="0"/>
          <a:lstStyle/>
          <a:p>
            <a:pPr rtl="0"/>
            <a:fld id="{D495E168-DA5E-4888-8D8A-92B118324C14}" type="slidenum">
              <a:rPr lang="it-IT" smtClean="0"/>
              <a:pPr rtl="0"/>
              <a:t>15</a:t>
            </a:fld>
            <a:endParaRPr lang="it-IT"/>
          </a:p>
        </p:txBody>
      </p:sp>
      <p:sp>
        <p:nvSpPr>
          <p:cNvPr id="8" name="Titolo 7">
            <a:extLst>
              <a:ext uri="{FF2B5EF4-FFF2-40B4-BE49-F238E27FC236}">
                <a16:creationId xmlns:a16="http://schemas.microsoft.com/office/drawing/2014/main" id="{0719E0E7-CFBA-48B5-AA1B-EA5B887F6650}"/>
              </a:ext>
            </a:extLst>
          </p:cNvPr>
          <p:cNvSpPr>
            <a:spLocks noGrp="1"/>
          </p:cNvSpPr>
          <p:nvPr>
            <p:ph type="title"/>
          </p:nvPr>
        </p:nvSpPr>
        <p:spPr bwMode="grayWhite">
          <a:xfrm>
            <a:off x="1794887" y="745025"/>
            <a:ext cx="10515600" cy="787439"/>
          </a:xfrm>
        </p:spPr>
        <p:txBody>
          <a:bodyPr rtlCol="0"/>
          <a:lstStyle/>
          <a:p>
            <a:r>
              <a:rPr lang="it-IT" dirty="0"/>
              <a:t>Info App</a:t>
            </a:r>
          </a:p>
        </p:txBody>
      </p:sp>
      <p:pic>
        <p:nvPicPr>
          <p:cNvPr id="16" name="Segnaposto contenuto 15">
            <a:extLst>
              <a:ext uri="{FF2B5EF4-FFF2-40B4-BE49-F238E27FC236}">
                <a16:creationId xmlns:a16="http://schemas.microsoft.com/office/drawing/2014/main" id="{6490281F-CA62-4E95-9120-CE3FC835BE5C}"/>
              </a:ext>
            </a:extLst>
          </p:cNvPr>
          <p:cNvPicPr>
            <a:picLocks noGrp="1" noChangeAspect="1"/>
          </p:cNvPicPr>
          <p:nvPr>
            <p:ph sz="half" idx="1"/>
          </p:nvPr>
        </p:nvPicPr>
        <p:blipFill>
          <a:blip r:embed="rId3"/>
          <a:srcRect/>
          <a:stretch/>
        </p:blipFill>
        <p:spPr>
          <a:xfrm>
            <a:off x="1794887" y="1875993"/>
            <a:ext cx="2665141" cy="4792436"/>
          </a:xfrm>
        </p:spPr>
      </p:pic>
      <p:sp>
        <p:nvSpPr>
          <p:cNvPr id="3" name="Rettangolo con angoli arrotondati 2">
            <a:extLst>
              <a:ext uri="{FF2B5EF4-FFF2-40B4-BE49-F238E27FC236}">
                <a16:creationId xmlns:a16="http://schemas.microsoft.com/office/drawing/2014/main" id="{C5123F27-C721-40FB-8FCC-56103780948E}"/>
              </a:ext>
            </a:extLst>
          </p:cNvPr>
          <p:cNvSpPr/>
          <p:nvPr/>
        </p:nvSpPr>
        <p:spPr>
          <a:xfrm>
            <a:off x="2620537" y="4170556"/>
            <a:ext cx="2665141" cy="936703"/>
          </a:xfrm>
          <a:prstGeom prst="roundRect">
            <a:avLst/>
          </a:prstGeom>
          <a:noFill/>
          <a:ln w="12700" cap="flat">
            <a:noFill/>
            <a:prstDash val="solid"/>
            <a:miter/>
          </a:ln>
        </p:spPr>
        <p:txBody>
          <a:bodyPr rtlCol="0" anchor="ctr"/>
          <a:lstStyle/>
          <a:p>
            <a:pPr algn="l"/>
            <a:endParaRPr lang="it-IT" dirty="0"/>
          </a:p>
        </p:txBody>
      </p:sp>
      <p:sp>
        <p:nvSpPr>
          <p:cNvPr id="5" name="Rettangolo con angoli arrotondati 4">
            <a:extLst>
              <a:ext uri="{FF2B5EF4-FFF2-40B4-BE49-F238E27FC236}">
                <a16:creationId xmlns:a16="http://schemas.microsoft.com/office/drawing/2014/main" id="{C1630F79-C893-4D5F-9A2C-50942721C3E8}"/>
              </a:ext>
            </a:extLst>
          </p:cNvPr>
          <p:cNvSpPr/>
          <p:nvPr/>
        </p:nvSpPr>
        <p:spPr>
          <a:xfrm>
            <a:off x="2121618" y="4364587"/>
            <a:ext cx="1005840" cy="274320"/>
          </a:xfrm>
          <a:prstGeom prst="roundRect">
            <a:avLst/>
          </a:prstGeom>
          <a:noFill/>
          <a:ln w="28575" cap="flat">
            <a:solidFill>
              <a:srgbClr val="FAAB1A"/>
            </a:solidFill>
            <a:prstDash val="solid"/>
            <a:miter/>
          </a:ln>
        </p:spPr>
        <p:txBody>
          <a:bodyPr rtlCol="0" anchor="ctr"/>
          <a:lstStyle/>
          <a:p>
            <a:pPr algn="l"/>
            <a:endParaRPr lang="it-IT" dirty="0"/>
          </a:p>
        </p:txBody>
      </p:sp>
    </p:spTree>
    <p:extLst>
      <p:ext uri="{BB962C8B-B14F-4D97-AF65-F5344CB8AC3E}">
        <p14:creationId xmlns:p14="http://schemas.microsoft.com/office/powerpoint/2010/main" val="14734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rtlCol="0"/>
          <a:lstStyle/>
          <a:p>
            <a:pPr rtl="0"/>
            <a:fld id="{D495E168-DA5E-4888-8D8A-92B118324C14}" type="slidenum">
              <a:rPr lang="it-IT" smtClean="0"/>
              <a:pPr rtl="0"/>
              <a:t>16</a:t>
            </a:fld>
            <a:endParaRPr lang="it-IT"/>
          </a:p>
        </p:txBody>
      </p:sp>
      <p:sp>
        <p:nvSpPr>
          <p:cNvPr id="2" name="Titolo 1">
            <a:extLst>
              <a:ext uri="{FF2B5EF4-FFF2-40B4-BE49-F238E27FC236}">
                <a16:creationId xmlns:a16="http://schemas.microsoft.com/office/drawing/2014/main" id="{CFA21564-E2C8-443F-8E07-E59DFA5BC6DF}"/>
              </a:ext>
            </a:extLst>
          </p:cNvPr>
          <p:cNvSpPr>
            <a:spLocks noGrp="1"/>
          </p:cNvSpPr>
          <p:nvPr>
            <p:ph type="title"/>
          </p:nvPr>
        </p:nvSpPr>
        <p:spPr>
          <a:xfrm>
            <a:off x="1676400" y="1051560"/>
            <a:ext cx="10515600" cy="712280"/>
          </a:xfrm>
        </p:spPr>
        <p:txBody>
          <a:bodyPr rtlCol="0">
            <a:normAutofit/>
          </a:bodyPr>
          <a:lstStyle/>
          <a:p>
            <a:pPr rtl="0"/>
            <a:r>
              <a:rPr lang="it-IT" dirty="0"/>
              <a:t>Info App</a:t>
            </a:r>
          </a:p>
        </p:txBody>
      </p:sp>
      <p:sp>
        <p:nvSpPr>
          <p:cNvPr id="13" name="Freccia a destra 12">
            <a:extLst>
              <a:ext uri="{FF2B5EF4-FFF2-40B4-BE49-F238E27FC236}">
                <a16:creationId xmlns:a16="http://schemas.microsoft.com/office/drawing/2014/main" id="{CCF99C8E-26F6-41F2-A208-5042CD012BFD}"/>
              </a:ext>
            </a:extLst>
          </p:cNvPr>
          <p:cNvSpPr/>
          <p:nvPr/>
        </p:nvSpPr>
        <p:spPr>
          <a:xfrm>
            <a:off x="3797945" y="3954544"/>
            <a:ext cx="3900375" cy="1325563"/>
          </a:xfrm>
          <a:prstGeom prst="rightArrow">
            <a:avLst/>
          </a:prstGeom>
          <a:solidFill>
            <a:schemeClr val="bg2"/>
          </a:solidFill>
          <a:ln w="12700" cap="flat">
            <a:noFill/>
            <a:prstDash val="solid"/>
            <a:miter/>
          </a:ln>
        </p:spPr>
        <p:txBody>
          <a:bodyPr rtlCol="0" anchor="ctr"/>
          <a:lstStyle/>
          <a:p>
            <a:pPr algn="l"/>
            <a:endParaRPr lang="it-IT" dirty="0"/>
          </a:p>
        </p:txBody>
      </p:sp>
      <p:pic>
        <p:nvPicPr>
          <p:cNvPr id="20" name="Immagine 19">
            <a:extLst>
              <a:ext uri="{FF2B5EF4-FFF2-40B4-BE49-F238E27FC236}">
                <a16:creationId xmlns:a16="http://schemas.microsoft.com/office/drawing/2014/main" id="{B2D9D4D6-4FB5-4D3C-88BD-44EB4E70A2B0}"/>
              </a:ext>
            </a:extLst>
          </p:cNvPr>
          <p:cNvPicPr>
            <a:picLocks noChangeAspect="1"/>
          </p:cNvPicPr>
          <p:nvPr/>
        </p:nvPicPr>
        <p:blipFill>
          <a:blip r:embed="rId3"/>
          <a:srcRect/>
          <a:stretch/>
        </p:blipFill>
        <p:spPr>
          <a:xfrm>
            <a:off x="7979421" y="2495840"/>
            <a:ext cx="2189349" cy="4215738"/>
          </a:xfrm>
          <a:prstGeom prst="rect">
            <a:avLst/>
          </a:prstGeom>
        </p:spPr>
      </p:pic>
      <p:pic>
        <p:nvPicPr>
          <p:cNvPr id="4" name="Immagine 3">
            <a:extLst>
              <a:ext uri="{FF2B5EF4-FFF2-40B4-BE49-F238E27FC236}">
                <a16:creationId xmlns:a16="http://schemas.microsoft.com/office/drawing/2014/main" id="{13D30F69-E5FE-40AE-A273-15A529127098}"/>
              </a:ext>
            </a:extLst>
          </p:cNvPr>
          <p:cNvPicPr>
            <a:picLocks noChangeAspect="1"/>
          </p:cNvPicPr>
          <p:nvPr/>
        </p:nvPicPr>
        <p:blipFill>
          <a:blip r:embed="rId4"/>
          <a:srcRect/>
          <a:stretch/>
        </p:blipFill>
        <p:spPr>
          <a:xfrm>
            <a:off x="954684" y="2586905"/>
            <a:ext cx="2258291" cy="4060842"/>
          </a:xfrm>
          <a:prstGeom prst="rect">
            <a:avLst/>
          </a:prstGeom>
        </p:spPr>
      </p:pic>
    </p:spTree>
    <p:extLst>
      <p:ext uri="{BB962C8B-B14F-4D97-AF65-F5344CB8AC3E}">
        <p14:creationId xmlns:p14="http://schemas.microsoft.com/office/powerpoint/2010/main" val="11474689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D84D07D-3D1E-46A9-8374-882FE3F984D3}"/>
              </a:ext>
            </a:extLst>
          </p:cNvPr>
          <p:cNvSpPr>
            <a:spLocks noGrp="1"/>
          </p:cNvSpPr>
          <p:nvPr>
            <p:ph type="sldNum" sz="quarter" idx="10"/>
          </p:nvPr>
        </p:nvSpPr>
        <p:spPr/>
        <p:txBody>
          <a:bodyPr/>
          <a:lstStyle/>
          <a:p>
            <a:pPr rtl="0"/>
            <a:fld id="{D495E168-DA5E-4888-8D8A-92B118324C14}" type="slidenum">
              <a:rPr lang="it-IT" noProof="0" smtClean="0"/>
              <a:pPr rtl="0"/>
              <a:t>17</a:t>
            </a:fld>
            <a:endParaRPr lang="it-IT" noProof="0"/>
          </a:p>
        </p:txBody>
      </p:sp>
      <p:sp>
        <p:nvSpPr>
          <p:cNvPr id="3" name="Titolo 2">
            <a:extLst>
              <a:ext uri="{FF2B5EF4-FFF2-40B4-BE49-F238E27FC236}">
                <a16:creationId xmlns:a16="http://schemas.microsoft.com/office/drawing/2014/main" id="{9B4E947B-C6C5-4B49-B3B6-0DEF2B19A5C7}"/>
              </a:ext>
            </a:extLst>
          </p:cNvPr>
          <p:cNvSpPr>
            <a:spLocks noGrp="1"/>
          </p:cNvSpPr>
          <p:nvPr>
            <p:ph type="title"/>
          </p:nvPr>
        </p:nvSpPr>
        <p:spPr>
          <a:xfrm>
            <a:off x="152400" y="200533"/>
            <a:ext cx="4959096" cy="768731"/>
          </a:xfrm>
        </p:spPr>
        <p:txBody>
          <a:bodyPr/>
          <a:lstStyle/>
          <a:p>
            <a:r>
              <a:rPr lang="it-IT" dirty="0" err="1"/>
              <a:t>BenchMark</a:t>
            </a:r>
            <a:r>
              <a:rPr lang="it-IT" dirty="0"/>
              <a:t> UEQ</a:t>
            </a:r>
          </a:p>
        </p:txBody>
      </p:sp>
      <p:pic>
        <p:nvPicPr>
          <p:cNvPr id="8" name="Immagine 7">
            <a:extLst>
              <a:ext uri="{FF2B5EF4-FFF2-40B4-BE49-F238E27FC236}">
                <a16:creationId xmlns:a16="http://schemas.microsoft.com/office/drawing/2014/main" id="{AAA8340C-4930-4B70-BD18-47EB09CDF24B}"/>
              </a:ext>
            </a:extLst>
          </p:cNvPr>
          <p:cNvPicPr>
            <a:picLocks noChangeAspect="1"/>
          </p:cNvPicPr>
          <p:nvPr/>
        </p:nvPicPr>
        <p:blipFill>
          <a:blip r:embed="rId2"/>
          <a:stretch>
            <a:fillRect/>
          </a:stretch>
        </p:blipFill>
        <p:spPr>
          <a:xfrm>
            <a:off x="219203" y="859984"/>
            <a:ext cx="11820397" cy="2822517"/>
          </a:xfrm>
          <a:prstGeom prst="rect">
            <a:avLst/>
          </a:prstGeom>
        </p:spPr>
      </p:pic>
      <p:sp>
        <p:nvSpPr>
          <p:cNvPr id="9" name="Rettangolo 8">
            <a:extLst>
              <a:ext uri="{FF2B5EF4-FFF2-40B4-BE49-F238E27FC236}">
                <a16:creationId xmlns:a16="http://schemas.microsoft.com/office/drawing/2014/main" id="{2CC2AB2C-114C-4F2C-8A34-62194F7ABD1C}"/>
              </a:ext>
            </a:extLst>
          </p:cNvPr>
          <p:cNvSpPr/>
          <p:nvPr/>
        </p:nvSpPr>
        <p:spPr>
          <a:xfrm>
            <a:off x="4339832" y="3384917"/>
            <a:ext cx="892097" cy="223024"/>
          </a:xfrm>
          <a:prstGeom prst="rect">
            <a:avLst/>
          </a:prstGeom>
          <a:solidFill>
            <a:schemeClr val="bg1"/>
          </a:solidFill>
          <a:ln w="12700" cap="flat">
            <a:noFill/>
            <a:prstDash val="solid"/>
            <a:miter/>
          </a:ln>
        </p:spPr>
        <p:txBody>
          <a:bodyPr rtlCol="0" anchor="ctr"/>
          <a:lstStyle/>
          <a:p>
            <a:pPr algn="l"/>
            <a:endParaRPr lang="it-IT" dirty="0"/>
          </a:p>
        </p:txBody>
      </p:sp>
      <p:sp>
        <p:nvSpPr>
          <p:cNvPr id="11" name="CasellaDiTesto 10">
            <a:extLst>
              <a:ext uri="{FF2B5EF4-FFF2-40B4-BE49-F238E27FC236}">
                <a16:creationId xmlns:a16="http://schemas.microsoft.com/office/drawing/2014/main" id="{8FF6A446-A4E3-4DA0-BD2E-3673766E9278}"/>
              </a:ext>
            </a:extLst>
          </p:cNvPr>
          <p:cNvSpPr txBox="1"/>
          <p:nvPr/>
        </p:nvSpPr>
        <p:spPr>
          <a:xfrm>
            <a:off x="4336783" y="3357929"/>
            <a:ext cx="892096" cy="276999"/>
          </a:xfrm>
          <a:prstGeom prst="rect">
            <a:avLst/>
          </a:prstGeom>
          <a:noFill/>
        </p:spPr>
        <p:txBody>
          <a:bodyPr wrap="square" rtlCol="0">
            <a:spAutoFit/>
          </a:bodyPr>
          <a:lstStyle/>
          <a:p>
            <a:r>
              <a:rPr lang="it-IT" sz="1200" dirty="0">
                <a:solidFill>
                  <a:schemeClr val="tx1">
                    <a:lumMod val="75000"/>
                    <a:lumOff val="25000"/>
                  </a:schemeClr>
                </a:solidFill>
              </a:rPr>
              <a:t>Efficienza</a:t>
            </a:r>
          </a:p>
        </p:txBody>
      </p:sp>
      <p:pic>
        <p:nvPicPr>
          <p:cNvPr id="12" name="Immagine 11">
            <a:extLst>
              <a:ext uri="{FF2B5EF4-FFF2-40B4-BE49-F238E27FC236}">
                <a16:creationId xmlns:a16="http://schemas.microsoft.com/office/drawing/2014/main" id="{1D0CA17B-33CA-4E4E-8947-DF525C32848B}"/>
              </a:ext>
            </a:extLst>
          </p:cNvPr>
          <p:cNvPicPr>
            <a:picLocks noChangeAspect="1"/>
          </p:cNvPicPr>
          <p:nvPr/>
        </p:nvPicPr>
        <p:blipFill>
          <a:blip r:embed="rId3"/>
          <a:stretch>
            <a:fillRect/>
          </a:stretch>
        </p:blipFill>
        <p:spPr>
          <a:xfrm>
            <a:off x="351466" y="3711811"/>
            <a:ext cx="4819067" cy="2961199"/>
          </a:xfrm>
          <a:prstGeom prst="rect">
            <a:avLst/>
          </a:prstGeom>
        </p:spPr>
      </p:pic>
      <p:sp>
        <p:nvSpPr>
          <p:cNvPr id="13" name="CasellaDiTesto 12">
            <a:extLst>
              <a:ext uri="{FF2B5EF4-FFF2-40B4-BE49-F238E27FC236}">
                <a16:creationId xmlns:a16="http://schemas.microsoft.com/office/drawing/2014/main" id="{0B645E8E-B8D6-4DCD-8E23-0F6AA9301FC8}"/>
              </a:ext>
            </a:extLst>
          </p:cNvPr>
          <p:cNvSpPr txBox="1"/>
          <p:nvPr/>
        </p:nvSpPr>
        <p:spPr>
          <a:xfrm>
            <a:off x="5870448" y="3794764"/>
            <a:ext cx="4315968" cy="2800767"/>
          </a:xfrm>
          <a:prstGeom prst="rect">
            <a:avLst/>
          </a:prstGeom>
          <a:noFill/>
        </p:spPr>
        <p:txBody>
          <a:bodyPr wrap="square" rtlCol="0">
            <a:spAutoFit/>
          </a:bodyPr>
          <a:lstStyle/>
          <a:p>
            <a:r>
              <a:rPr lang="it-IT" sz="1600" dirty="0">
                <a:solidFill>
                  <a:schemeClr val="bg1"/>
                </a:solidFill>
              </a:rPr>
              <a:t>Dall’analisi del Benchmark, si può notare come il prototipo sia stato complessivamente accettato per funzionalità e per design, ma criticato per sua poca originalità rispetto alla concorrenza su mercato. </a:t>
            </a:r>
          </a:p>
          <a:p>
            <a:r>
              <a:rPr lang="it-IT" sz="1600" dirty="0">
                <a:solidFill>
                  <a:schemeClr val="bg1"/>
                </a:solidFill>
              </a:rPr>
              <a:t>Il team ha definito questo fattore negativo conseguenza della tecnica di invenzione utilizzata che consiste nella «variazione», quindi basandosi su prodotti sul mercato ad es. Trip Advisor e apportando delle modifiche stilistiche e implementative</a:t>
            </a:r>
          </a:p>
        </p:txBody>
      </p:sp>
      <p:pic>
        <p:nvPicPr>
          <p:cNvPr id="15" name="Immagine 14">
            <a:extLst>
              <a:ext uri="{FF2B5EF4-FFF2-40B4-BE49-F238E27FC236}">
                <a16:creationId xmlns:a16="http://schemas.microsoft.com/office/drawing/2014/main" id="{84806D76-0198-4D69-AFD7-8395F22EBF9C}"/>
              </a:ext>
            </a:extLst>
          </p:cNvPr>
          <p:cNvPicPr>
            <a:picLocks noChangeAspect="1"/>
          </p:cNvPicPr>
          <p:nvPr/>
        </p:nvPicPr>
        <p:blipFill>
          <a:blip r:embed="rId4"/>
          <a:stretch>
            <a:fillRect/>
          </a:stretch>
        </p:blipFill>
        <p:spPr>
          <a:xfrm rot="19242283">
            <a:off x="1842871" y="6072148"/>
            <a:ext cx="890093" cy="225572"/>
          </a:xfrm>
          <a:prstGeom prst="rect">
            <a:avLst/>
          </a:prstGeom>
        </p:spPr>
      </p:pic>
      <p:pic>
        <p:nvPicPr>
          <p:cNvPr id="14" name="Immagine 13">
            <a:extLst>
              <a:ext uri="{FF2B5EF4-FFF2-40B4-BE49-F238E27FC236}">
                <a16:creationId xmlns:a16="http://schemas.microsoft.com/office/drawing/2014/main" id="{A6C62E04-DBE0-4BDF-86E4-447668B3C7C7}"/>
              </a:ext>
            </a:extLst>
          </p:cNvPr>
          <p:cNvPicPr>
            <a:picLocks noChangeAspect="1"/>
          </p:cNvPicPr>
          <p:nvPr/>
        </p:nvPicPr>
        <p:blipFill>
          <a:blip r:embed="rId5"/>
          <a:stretch>
            <a:fillRect/>
          </a:stretch>
        </p:blipFill>
        <p:spPr>
          <a:xfrm rot="18608245">
            <a:off x="1743513" y="5995849"/>
            <a:ext cx="1065866" cy="391543"/>
          </a:xfrm>
          <a:prstGeom prst="rect">
            <a:avLst/>
          </a:prstGeom>
        </p:spPr>
      </p:pic>
    </p:spTree>
    <p:extLst>
      <p:ext uri="{BB962C8B-B14F-4D97-AF65-F5344CB8AC3E}">
        <p14:creationId xmlns:p14="http://schemas.microsoft.com/office/powerpoint/2010/main" val="1790570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512233F-3904-4295-860C-B59C59FFE4CD}"/>
              </a:ext>
            </a:extLst>
          </p:cNvPr>
          <p:cNvSpPr>
            <a:spLocks noGrp="1"/>
          </p:cNvSpPr>
          <p:nvPr>
            <p:ph type="sldNum" sz="quarter" idx="10"/>
          </p:nvPr>
        </p:nvSpPr>
        <p:spPr/>
        <p:txBody>
          <a:bodyPr/>
          <a:lstStyle/>
          <a:p>
            <a:pPr rtl="0"/>
            <a:fld id="{D495E168-DA5E-4888-8D8A-92B118324C14}" type="slidenum">
              <a:rPr lang="it-IT" noProof="0" smtClean="0"/>
              <a:pPr rtl="0"/>
              <a:t>18</a:t>
            </a:fld>
            <a:endParaRPr lang="it-IT" noProof="0"/>
          </a:p>
        </p:txBody>
      </p:sp>
      <p:sp>
        <p:nvSpPr>
          <p:cNvPr id="3" name="Titolo 2">
            <a:extLst>
              <a:ext uri="{FF2B5EF4-FFF2-40B4-BE49-F238E27FC236}">
                <a16:creationId xmlns:a16="http://schemas.microsoft.com/office/drawing/2014/main" id="{413A3EA6-5D9A-47D9-9069-F0481643442D}"/>
              </a:ext>
            </a:extLst>
          </p:cNvPr>
          <p:cNvSpPr>
            <a:spLocks noGrp="1"/>
          </p:cNvSpPr>
          <p:nvPr>
            <p:ph type="title"/>
          </p:nvPr>
        </p:nvSpPr>
        <p:spPr/>
        <p:txBody>
          <a:bodyPr/>
          <a:lstStyle/>
          <a:p>
            <a:r>
              <a:rPr lang="it-IT" dirty="0"/>
              <a:t>Conclusioni </a:t>
            </a:r>
            <a:br>
              <a:rPr lang="it-IT" dirty="0"/>
            </a:br>
            <a:endParaRPr lang="it-IT" dirty="0"/>
          </a:p>
        </p:txBody>
      </p:sp>
      <p:sp>
        <p:nvSpPr>
          <p:cNvPr id="5" name="Segnaposto contenuto 4">
            <a:extLst>
              <a:ext uri="{FF2B5EF4-FFF2-40B4-BE49-F238E27FC236}">
                <a16:creationId xmlns:a16="http://schemas.microsoft.com/office/drawing/2014/main" id="{D70F54B8-BD43-4094-9DC7-0516F38B8B34}"/>
              </a:ext>
            </a:extLst>
          </p:cNvPr>
          <p:cNvSpPr>
            <a:spLocks noGrp="1"/>
          </p:cNvSpPr>
          <p:nvPr>
            <p:ph sz="half" idx="2"/>
          </p:nvPr>
        </p:nvSpPr>
        <p:spPr/>
        <p:txBody>
          <a:bodyPr>
            <a:normAutofit/>
          </a:bodyPr>
          <a:lstStyle/>
          <a:p>
            <a:r>
              <a:rPr lang="it-IT" sz="1600" dirty="0"/>
              <a:t>Durante tutto il processo di progettazione è stata analizzata quanto più accuratamente possibile tutte le fasi dello sviluppo del sistema, mettendo al centro dell’attenzione l’utente e le sue possibili esigenze. Centrale è stato l’apporto dei test sommativi, che con l’aiuto diretto degli utenti, hanno permesso di rilevare gli aspetti verso i quali mostravano particolare interesse. Dopo la fase di test i cambiamenti proposti dai tester sono stati considerati come cambiamenti da apportare in fase di implementazione dell’applicazione e non raffigurabili attraverso i prototipi (come, per esempio, l’ordinamento dei luoghi in base alla loro distanza dall’utente). </a:t>
            </a:r>
          </a:p>
        </p:txBody>
      </p:sp>
      <p:sp>
        <p:nvSpPr>
          <p:cNvPr id="4" name="CasellaDiTesto 3">
            <a:extLst>
              <a:ext uri="{FF2B5EF4-FFF2-40B4-BE49-F238E27FC236}">
                <a16:creationId xmlns:a16="http://schemas.microsoft.com/office/drawing/2014/main" id="{4EF2B68B-F1CB-457C-BF6C-979E34A520C8}"/>
              </a:ext>
            </a:extLst>
          </p:cNvPr>
          <p:cNvSpPr txBox="1"/>
          <p:nvPr/>
        </p:nvSpPr>
        <p:spPr>
          <a:xfrm>
            <a:off x="6446520" y="2505074"/>
            <a:ext cx="4833084" cy="3416320"/>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bg1"/>
                </a:solidFill>
              </a:rPr>
              <a:t>Si è cercato di definire una user </a:t>
            </a:r>
            <a:r>
              <a:rPr lang="it-IT" dirty="0" err="1">
                <a:solidFill>
                  <a:schemeClr val="bg1"/>
                </a:solidFill>
              </a:rPr>
              <a:t>interface</a:t>
            </a:r>
            <a:r>
              <a:rPr lang="it-IT" dirty="0">
                <a:solidFill>
                  <a:schemeClr val="bg1"/>
                </a:solidFill>
              </a:rPr>
              <a:t> quanto più snella possibile in modo che non provocasse disorientamento, e che potesse essere usata anche dagli utenti meno esperti o tardivi-digitali, evidenziando in modo opportuno quali possono essere le sequenze possibili per raggiungere un determinato obiettivo. I dati in percentuale dimostrano che il sistema è stato per la maggior parte apprezzato e che quindi può essere rilasciato. </a:t>
            </a:r>
          </a:p>
        </p:txBody>
      </p:sp>
    </p:spTree>
    <p:extLst>
      <p:ext uri="{BB962C8B-B14F-4D97-AF65-F5344CB8AC3E}">
        <p14:creationId xmlns:p14="http://schemas.microsoft.com/office/powerpoint/2010/main" val="3565934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Segnaposto immagine 22" descr="Vista dal basso di un palazzo di uffici con cielo azzurro">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3"/>
          <a:srcRect l="2749" r="2749"/>
          <a:stretch/>
        </p:blipFill>
        <p:spPr/>
      </p:pic>
      <p:sp>
        <p:nvSpPr>
          <p:cNvPr id="2" name="Titolo 1">
            <a:extLst>
              <a:ext uri="{FF2B5EF4-FFF2-40B4-BE49-F238E27FC236}">
                <a16:creationId xmlns:a16="http://schemas.microsoft.com/office/drawing/2014/main" id="{D110F751-9975-4653-9855-BA1C7499B75F}"/>
              </a:ext>
            </a:extLst>
          </p:cNvPr>
          <p:cNvSpPr>
            <a:spLocks noGrp="1"/>
          </p:cNvSpPr>
          <p:nvPr>
            <p:ph type="title"/>
          </p:nvPr>
        </p:nvSpPr>
        <p:spPr>
          <a:xfrm>
            <a:off x="7008780" y="973512"/>
            <a:ext cx="4367531" cy="2281355"/>
          </a:xfrm>
        </p:spPr>
        <p:txBody>
          <a:bodyPr rtlCol="0" anchor="b"/>
          <a:lstStyle/>
          <a:p>
            <a:pPr rtl="0"/>
            <a:r>
              <a:rPr lang="it-IT" dirty="0"/>
              <a:t>GRAZIE! </a:t>
            </a:r>
          </a:p>
        </p:txBody>
      </p:sp>
      <p:sp>
        <p:nvSpPr>
          <p:cNvPr id="3" name="Segnaposto testo 2">
            <a:extLst>
              <a:ext uri="{FF2B5EF4-FFF2-40B4-BE49-F238E27FC236}">
                <a16:creationId xmlns:a16="http://schemas.microsoft.com/office/drawing/2014/main" id="{83BBFE92-CA4F-4673-B4D5-7FFF88E819E8}"/>
              </a:ext>
            </a:extLst>
          </p:cNvPr>
          <p:cNvSpPr>
            <a:spLocks noGrp="1"/>
          </p:cNvSpPr>
          <p:nvPr>
            <p:ph type="body" sz="quarter" idx="13"/>
          </p:nvPr>
        </p:nvSpPr>
        <p:spPr>
          <a:xfrm>
            <a:off x="7626096" y="3957764"/>
            <a:ext cx="3960527" cy="1101897"/>
          </a:xfrm>
        </p:spPr>
        <p:txBody>
          <a:bodyPr rtlCol="0"/>
          <a:lstStyle/>
          <a:p>
            <a:pPr rtl="0"/>
            <a:r>
              <a:rPr lang="it-IT" dirty="0"/>
              <a:t>Maffei Marco</a:t>
            </a:r>
          </a:p>
          <a:p>
            <a:pPr rtl="0"/>
            <a:r>
              <a:rPr lang="it-IT" dirty="0"/>
              <a:t>Moscato Francesco</a:t>
            </a:r>
          </a:p>
        </p:txBody>
      </p:sp>
      <p:sp>
        <p:nvSpPr>
          <p:cNvPr id="9" name="Segnaposto testo 8">
            <a:extLst>
              <a:ext uri="{FF2B5EF4-FFF2-40B4-BE49-F238E27FC236}">
                <a16:creationId xmlns:a16="http://schemas.microsoft.com/office/drawing/2014/main" id="{AE673424-1521-4ECB-BC19-D062786A9ED3}"/>
              </a:ext>
            </a:extLst>
          </p:cNvPr>
          <p:cNvSpPr>
            <a:spLocks noGrp="1"/>
          </p:cNvSpPr>
          <p:nvPr>
            <p:ph type="body" sz="quarter" idx="25"/>
          </p:nvPr>
        </p:nvSpPr>
        <p:spPr/>
        <p:txBody>
          <a:bodyPr rtlCol="0"/>
          <a:lstStyle/>
          <a:p>
            <a:pPr rtl="0"/>
            <a:r>
              <a:rPr lang="it-IT" dirty="0"/>
              <a:t>Matricole:</a:t>
            </a:r>
          </a:p>
        </p:txBody>
      </p:sp>
      <p:sp>
        <p:nvSpPr>
          <p:cNvPr id="8" name="Segnaposto testo 7">
            <a:extLst>
              <a:ext uri="{FF2B5EF4-FFF2-40B4-BE49-F238E27FC236}">
                <a16:creationId xmlns:a16="http://schemas.microsoft.com/office/drawing/2014/main" id="{1E9D6192-3994-44C6-93B4-D248EEE931D9}"/>
              </a:ext>
            </a:extLst>
          </p:cNvPr>
          <p:cNvSpPr>
            <a:spLocks noGrp="1"/>
          </p:cNvSpPr>
          <p:nvPr>
            <p:ph type="body" sz="quarter" idx="24"/>
          </p:nvPr>
        </p:nvSpPr>
        <p:spPr/>
        <p:txBody>
          <a:bodyPr rtlCol="0"/>
          <a:lstStyle/>
          <a:p>
            <a:r>
              <a:rPr lang="it-IT" dirty="0"/>
              <a:t>647101</a:t>
            </a:r>
          </a:p>
          <a:p>
            <a:pPr rtl="0"/>
            <a:r>
              <a:rPr lang="it-IT" dirty="0"/>
              <a:t>655691</a:t>
            </a:r>
          </a:p>
        </p:txBody>
      </p:sp>
    </p:spTree>
    <p:extLst>
      <p:ext uri="{BB962C8B-B14F-4D97-AF65-F5344CB8AC3E}">
        <p14:creationId xmlns:p14="http://schemas.microsoft.com/office/powerpoint/2010/main" val="231420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110A0F35-7271-40E4-8A4F-AEF12B546365}"/>
              </a:ext>
            </a:extLst>
          </p:cNvPr>
          <p:cNvPicPr>
            <a:picLocks noGrp="1" noChangeAspect="1"/>
          </p:cNvPicPr>
          <p:nvPr>
            <p:ph type="pic" sz="quarter" idx="16"/>
          </p:nvPr>
        </p:nvPicPr>
        <p:blipFill>
          <a:blip r:embed="rId2"/>
          <a:srcRect l="20411" r="20411"/>
          <a:stretch>
            <a:fillRect/>
          </a:stretch>
        </p:blipFill>
        <p:spPr>
          <a:xfrm>
            <a:off x="5620099" y="0"/>
            <a:ext cx="6103937" cy="6858000"/>
          </a:xfrm>
        </p:spPr>
      </p:pic>
      <p:sp>
        <p:nvSpPr>
          <p:cNvPr id="4" name="Segnaposto numero diapositiva 3">
            <a:extLst>
              <a:ext uri="{FF2B5EF4-FFF2-40B4-BE49-F238E27FC236}">
                <a16:creationId xmlns:a16="http://schemas.microsoft.com/office/drawing/2014/main" id="{7B781BA5-75C1-4500-94BC-058367364967}"/>
              </a:ext>
            </a:extLst>
          </p:cNvPr>
          <p:cNvSpPr>
            <a:spLocks noGrp="1"/>
          </p:cNvSpPr>
          <p:nvPr>
            <p:ph type="sldNum" sz="quarter" idx="10"/>
          </p:nvPr>
        </p:nvSpPr>
        <p:spPr>
          <a:xfrm>
            <a:off x="10730162" y="6002372"/>
            <a:ext cx="549442" cy="365125"/>
          </a:xfrm>
        </p:spPr>
        <p:txBody>
          <a:bodyPr anchor="ctr">
            <a:normAutofit/>
          </a:bodyPr>
          <a:lstStyle/>
          <a:p>
            <a:pPr rtl="0">
              <a:spcAft>
                <a:spcPts val="600"/>
              </a:spcAft>
            </a:pPr>
            <a:fld id="{D495E168-DA5E-4888-8D8A-92B118324C14}" type="slidenum">
              <a:rPr lang="it-IT" noProof="0" smtClean="0"/>
              <a:pPr rtl="0">
                <a:spcAft>
                  <a:spcPts val="600"/>
                </a:spcAft>
              </a:pPr>
              <a:t>2</a:t>
            </a:fld>
            <a:endParaRPr lang="it-IT" noProof="0"/>
          </a:p>
        </p:txBody>
      </p:sp>
      <p:sp>
        <p:nvSpPr>
          <p:cNvPr id="12" name="Text Placeholder 3">
            <a:extLst>
              <a:ext uri="{FF2B5EF4-FFF2-40B4-BE49-F238E27FC236}">
                <a16:creationId xmlns:a16="http://schemas.microsoft.com/office/drawing/2014/main" id="{8EA9763B-B545-48B6-984F-C2CD3EDD191D}"/>
              </a:ext>
            </a:extLst>
          </p:cNvPr>
          <p:cNvSpPr>
            <a:spLocks noGrp="1"/>
          </p:cNvSpPr>
          <p:nvPr>
            <p:ph type="body" sz="quarter" idx="15"/>
          </p:nvPr>
        </p:nvSpPr>
        <p:spPr>
          <a:xfrm>
            <a:off x="467965" y="2368297"/>
            <a:ext cx="5152134" cy="3634076"/>
          </a:xfrm>
        </p:spPr>
        <p:txBody>
          <a:bodyPr>
            <a:normAutofit/>
          </a:bodyPr>
          <a:lstStyle/>
          <a:p>
            <a:r>
              <a:rPr lang="it-IT" sz="2000" dirty="0"/>
              <a:t>JustGo è un progetto, ideato dal team “MMinf”, che nasce dopo l’insoddisfazione da parte di una fetta di mercato nell’individuare un’applicazione per smartphone, che abbia il compito di offrire informazioni rilevanti su un determinato luogo turistico. </a:t>
            </a:r>
          </a:p>
          <a:p>
            <a:r>
              <a:rPr lang="it-IT" sz="2000" dirty="0"/>
              <a:t>Lo scopo finale dell’app è quello di fornire informazioni su varie categorie di interesse, per ogni città, in modo da semplificarne la scelta dell’utente in base alle proprie necessità e al proprio gusto. </a:t>
            </a:r>
            <a:endParaRPr lang="en-US" sz="2000" dirty="0"/>
          </a:p>
        </p:txBody>
      </p:sp>
      <p:sp>
        <p:nvSpPr>
          <p:cNvPr id="3" name="Titolo 2">
            <a:extLst>
              <a:ext uri="{FF2B5EF4-FFF2-40B4-BE49-F238E27FC236}">
                <a16:creationId xmlns:a16="http://schemas.microsoft.com/office/drawing/2014/main" id="{C7ACDB74-09DD-4C83-B89E-1E5779C26A9D}"/>
              </a:ext>
            </a:extLst>
          </p:cNvPr>
          <p:cNvSpPr>
            <a:spLocks noGrp="1"/>
          </p:cNvSpPr>
          <p:nvPr>
            <p:ph type="title"/>
          </p:nvPr>
        </p:nvSpPr>
        <p:spPr>
          <a:xfrm>
            <a:off x="774032" y="1032746"/>
            <a:ext cx="5056083" cy="782638"/>
          </a:xfrm>
        </p:spPr>
        <p:txBody>
          <a:bodyPr anchor="ctr">
            <a:normAutofit/>
          </a:bodyPr>
          <a:lstStyle/>
          <a:p>
            <a:r>
              <a:rPr lang="it-IT" sz="3700" dirty="0"/>
              <a:t>Perché JustGo</a:t>
            </a:r>
          </a:p>
        </p:txBody>
      </p:sp>
    </p:spTree>
    <p:extLst>
      <p:ext uri="{BB962C8B-B14F-4D97-AF65-F5344CB8AC3E}">
        <p14:creationId xmlns:p14="http://schemas.microsoft.com/office/powerpoint/2010/main" val="3011646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egnaposto immagine 7" descr="Immagine che contiene interni, tavolo, persona, computer&#10;&#10;Descrizione generata automaticamente">
            <a:extLst>
              <a:ext uri="{FF2B5EF4-FFF2-40B4-BE49-F238E27FC236}">
                <a16:creationId xmlns:a16="http://schemas.microsoft.com/office/drawing/2014/main" id="{0F9172CC-83D7-4D04-AB73-6D5852CF0A0E}"/>
              </a:ext>
            </a:extLst>
          </p:cNvPr>
          <p:cNvPicPr>
            <a:picLocks noGrp="1" noChangeAspect="1"/>
          </p:cNvPicPr>
          <p:nvPr>
            <p:ph type="pic" sz="quarter" idx="16"/>
          </p:nvPr>
        </p:nvPicPr>
        <p:blipFill>
          <a:blip r:embed="rId2"/>
          <a:srcRect l="20332" r="20332"/>
          <a:stretch>
            <a:fillRect/>
          </a:stretch>
        </p:blipFill>
        <p:spPr/>
      </p:pic>
      <p:sp>
        <p:nvSpPr>
          <p:cNvPr id="3" name="Segnaposto numero diapositiva 2">
            <a:extLst>
              <a:ext uri="{FF2B5EF4-FFF2-40B4-BE49-F238E27FC236}">
                <a16:creationId xmlns:a16="http://schemas.microsoft.com/office/drawing/2014/main" id="{2A784704-4033-4154-B018-44AAEB624A0C}"/>
              </a:ext>
            </a:extLst>
          </p:cNvPr>
          <p:cNvSpPr>
            <a:spLocks noGrp="1"/>
          </p:cNvSpPr>
          <p:nvPr>
            <p:ph type="sldNum" sz="quarter" idx="10"/>
          </p:nvPr>
        </p:nvSpPr>
        <p:spPr/>
        <p:txBody>
          <a:bodyPr/>
          <a:lstStyle/>
          <a:p>
            <a:pPr rtl="0"/>
            <a:fld id="{D495E168-DA5E-4888-8D8A-92B118324C14}" type="slidenum">
              <a:rPr lang="it-IT" noProof="0" smtClean="0"/>
              <a:pPr rtl="0"/>
              <a:t>3</a:t>
            </a:fld>
            <a:endParaRPr lang="it-IT" noProof="0"/>
          </a:p>
        </p:txBody>
      </p:sp>
      <p:sp>
        <p:nvSpPr>
          <p:cNvPr id="4" name="Segnaposto testo 3">
            <a:extLst>
              <a:ext uri="{FF2B5EF4-FFF2-40B4-BE49-F238E27FC236}">
                <a16:creationId xmlns:a16="http://schemas.microsoft.com/office/drawing/2014/main" id="{3336EA59-765B-419E-8E98-2FC618F08BA8}"/>
              </a:ext>
            </a:extLst>
          </p:cNvPr>
          <p:cNvSpPr>
            <a:spLocks noGrp="1"/>
          </p:cNvSpPr>
          <p:nvPr>
            <p:ph type="body" sz="quarter" idx="15"/>
          </p:nvPr>
        </p:nvSpPr>
        <p:spPr>
          <a:xfrm>
            <a:off x="774032" y="2304289"/>
            <a:ext cx="4520344" cy="3358878"/>
          </a:xfrm>
        </p:spPr>
        <p:txBody>
          <a:bodyPr/>
          <a:lstStyle/>
          <a:p>
            <a:r>
              <a:rPr lang="it-IT" dirty="0"/>
              <a:t>Somministrazione di Questionari online, tramite moduli Google ;</a:t>
            </a:r>
          </a:p>
          <a:p>
            <a:r>
              <a:rPr lang="it-IT" dirty="0"/>
              <a:t>Acquisizione di Requisiti mediante l’analisi dei questionari e ricerche di mercato della concorrenza;</a:t>
            </a:r>
          </a:p>
          <a:p>
            <a:r>
              <a:rPr lang="it-IT" dirty="0"/>
              <a:t>Realizzazione di prototipi a Bassa e Alta Fedeltà;</a:t>
            </a:r>
          </a:p>
          <a:p>
            <a:r>
              <a:rPr lang="it-IT" dirty="0"/>
              <a:t>Pianificazione dei test;</a:t>
            </a:r>
          </a:p>
          <a:p>
            <a:r>
              <a:rPr lang="it-IT" dirty="0"/>
              <a:t>Preparazione dei test- ricercando utenti a cui far testare il prototipo(Just in Mind);</a:t>
            </a:r>
          </a:p>
          <a:p>
            <a:r>
              <a:rPr lang="it-IT" dirty="0"/>
              <a:t>Somministrazione dei test;</a:t>
            </a:r>
          </a:p>
          <a:p>
            <a:r>
              <a:rPr lang="it-IT" dirty="0"/>
              <a:t>Valutazione dei risultati dei test;</a:t>
            </a:r>
          </a:p>
          <a:p>
            <a:r>
              <a:rPr lang="it-IT" dirty="0"/>
              <a:t>Affrontati miglioramenti  dell’applicazione </a:t>
            </a:r>
          </a:p>
        </p:txBody>
      </p:sp>
      <p:sp>
        <p:nvSpPr>
          <p:cNvPr id="5" name="Titolo 4">
            <a:extLst>
              <a:ext uri="{FF2B5EF4-FFF2-40B4-BE49-F238E27FC236}">
                <a16:creationId xmlns:a16="http://schemas.microsoft.com/office/drawing/2014/main" id="{10D9C8F3-CBE3-4D4D-830A-496CF469A939}"/>
              </a:ext>
            </a:extLst>
          </p:cNvPr>
          <p:cNvSpPr>
            <a:spLocks noGrp="1"/>
          </p:cNvSpPr>
          <p:nvPr>
            <p:ph type="title"/>
          </p:nvPr>
        </p:nvSpPr>
        <p:spPr/>
        <p:txBody>
          <a:bodyPr>
            <a:normAutofit fontScale="90000"/>
          </a:bodyPr>
          <a:lstStyle/>
          <a:p>
            <a:r>
              <a:rPr lang="it-IT" dirty="0"/>
              <a:t>Cosa è stato fatto	</a:t>
            </a:r>
          </a:p>
        </p:txBody>
      </p:sp>
    </p:spTree>
    <p:extLst>
      <p:ext uri="{BB962C8B-B14F-4D97-AF65-F5344CB8AC3E}">
        <p14:creationId xmlns:p14="http://schemas.microsoft.com/office/powerpoint/2010/main" val="607784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rtlCol="0"/>
          <a:lstStyle/>
          <a:p>
            <a:pPr rtl="0"/>
            <a:fld id="{D495E168-DA5E-4888-8D8A-92B118324C14}" type="slidenum">
              <a:rPr lang="it-IT" smtClean="0"/>
              <a:pPr rtl="0"/>
              <a:t>4</a:t>
            </a:fld>
            <a:endParaRPr lang="it-IT"/>
          </a:p>
        </p:txBody>
      </p:sp>
      <p:sp>
        <p:nvSpPr>
          <p:cNvPr id="2" name="Titolo 1">
            <a:extLst>
              <a:ext uri="{FF2B5EF4-FFF2-40B4-BE49-F238E27FC236}">
                <a16:creationId xmlns:a16="http://schemas.microsoft.com/office/drawing/2014/main" id="{CFA21564-E2C8-443F-8E07-E59DFA5BC6DF}"/>
              </a:ext>
            </a:extLst>
          </p:cNvPr>
          <p:cNvSpPr>
            <a:spLocks noGrp="1"/>
          </p:cNvSpPr>
          <p:nvPr>
            <p:ph type="title"/>
          </p:nvPr>
        </p:nvSpPr>
        <p:spPr/>
        <p:txBody>
          <a:bodyPr rtlCol="0">
            <a:normAutofit/>
          </a:bodyPr>
          <a:lstStyle/>
          <a:p>
            <a:pPr rtl="0"/>
            <a:r>
              <a:rPr lang="it-IT" dirty="0"/>
              <a:t>Perché la Splash Screen</a:t>
            </a:r>
          </a:p>
        </p:txBody>
      </p:sp>
      <p:sp>
        <p:nvSpPr>
          <p:cNvPr id="9" name="Segnaposto testo 8">
            <a:extLst>
              <a:ext uri="{FF2B5EF4-FFF2-40B4-BE49-F238E27FC236}">
                <a16:creationId xmlns:a16="http://schemas.microsoft.com/office/drawing/2014/main" id="{22DBAB06-7F8E-42E9-A6CB-B7B56BFF001B}"/>
              </a:ext>
            </a:extLst>
          </p:cNvPr>
          <p:cNvSpPr>
            <a:spLocks noGrp="1"/>
          </p:cNvSpPr>
          <p:nvPr>
            <p:ph type="body" idx="1"/>
          </p:nvPr>
        </p:nvSpPr>
        <p:spPr/>
        <p:txBody>
          <a:bodyPr/>
          <a:lstStyle/>
          <a:p>
            <a:r>
              <a:rPr lang="it-IT" dirty="0"/>
              <a:t>Splash Screen</a:t>
            </a:r>
          </a:p>
        </p:txBody>
      </p:sp>
      <p:pic>
        <p:nvPicPr>
          <p:cNvPr id="8" name="Segnaposto contenuto 7">
            <a:extLst>
              <a:ext uri="{FF2B5EF4-FFF2-40B4-BE49-F238E27FC236}">
                <a16:creationId xmlns:a16="http://schemas.microsoft.com/office/drawing/2014/main" id="{7B6042ED-23CC-4B9C-AB79-CE86B9417FD5}"/>
              </a:ext>
            </a:extLst>
          </p:cNvPr>
          <p:cNvPicPr>
            <a:picLocks noGrp="1" noChangeAspect="1"/>
          </p:cNvPicPr>
          <p:nvPr>
            <p:ph sz="half" idx="2"/>
          </p:nvPr>
        </p:nvPicPr>
        <p:blipFill>
          <a:blip r:embed="rId3"/>
          <a:srcRect/>
          <a:stretch/>
        </p:blipFill>
        <p:spPr>
          <a:xfrm>
            <a:off x="1599670" y="2596752"/>
            <a:ext cx="2110939" cy="3948854"/>
          </a:xfrm>
        </p:spPr>
      </p:pic>
      <p:sp>
        <p:nvSpPr>
          <p:cNvPr id="4" name="CasellaDiTesto 3">
            <a:extLst>
              <a:ext uri="{FF2B5EF4-FFF2-40B4-BE49-F238E27FC236}">
                <a16:creationId xmlns:a16="http://schemas.microsoft.com/office/drawing/2014/main" id="{755ED323-6DCE-4B8F-B786-C8E88311B851}"/>
              </a:ext>
            </a:extLst>
          </p:cNvPr>
          <p:cNvSpPr txBox="1"/>
          <p:nvPr/>
        </p:nvSpPr>
        <p:spPr>
          <a:xfrm>
            <a:off x="5115340" y="4063348"/>
            <a:ext cx="5157787" cy="1015663"/>
          </a:xfrm>
          <a:prstGeom prst="rect">
            <a:avLst/>
          </a:prstGeom>
          <a:noFill/>
        </p:spPr>
        <p:txBody>
          <a:bodyPr wrap="square" rtlCol="0">
            <a:spAutoFit/>
          </a:bodyPr>
          <a:lstStyle/>
          <a:p>
            <a:r>
              <a:rPr lang="it-IT" sz="2000" dirty="0">
                <a:solidFill>
                  <a:schemeClr val="bg1"/>
                </a:solidFill>
              </a:rPr>
              <a:t>La scelta di inserire una splash screen è dovuta al possibile caricamento dei dati necessari per l’avvio dell’applicazione.</a:t>
            </a:r>
          </a:p>
        </p:txBody>
      </p:sp>
    </p:spTree>
    <p:extLst>
      <p:ext uri="{BB962C8B-B14F-4D97-AF65-F5344CB8AC3E}">
        <p14:creationId xmlns:p14="http://schemas.microsoft.com/office/powerpoint/2010/main" val="167344278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rtlCol="0"/>
          <a:lstStyle/>
          <a:p>
            <a:pPr rtl="0"/>
            <a:fld id="{D495E168-DA5E-4888-8D8A-92B118324C14}" type="slidenum">
              <a:rPr lang="it-IT" smtClean="0"/>
              <a:pPr rtl="0"/>
              <a:t>5</a:t>
            </a:fld>
            <a:endParaRPr lang="it-IT"/>
          </a:p>
        </p:txBody>
      </p:sp>
      <p:sp>
        <p:nvSpPr>
          <p:cNvPr id="2" name="Titolo 1">
            <a:extLst>
              <a:ext uri="{FF2B5EF4-FFF2-40B4-BE49-F238E27FC236}">
                <a16:creationId xmlns:a16="http://schemas.microsoft.com/office/drawing/2014/main" id="{CFA21564-E2C8-443F-8E07-E59DFA5BC6DF}"/>
              </a:ext>
            </a:extLst>
          </p:cNvPr>
          <p:cNvSpPr>
            <a:spLocks noGrp="1"/>
          </p:cNvSpPr>
          <p:nvPr>
            <p:ph type="title"/>
          </p:nvPr>
        </p:nvSpPr>
        <p:spPr/>
        <p:txBody>
          <a:bodyPr rtlCol="0">
            <a:normAutofit/>
          </a:bodyPr>
          <a:lstStyle/>
          <a:p>
            <a:pPr rtl="0"/>
            <a:r>
              <a:rPr lang="it-IT" dirty="0"/>
              <a:t>Perché la Splash Screen</a:t>
            </a:r>
          </a:p>
        </p:txBody>
      </p:sp>
      <p:sp>
        <p:nvSpPr>
          <p:cNvPr id="9" name="Segnaposto testo 8">
            <a:extLst>
              <a:ext uri="{FF2B5EF4-FFF2-40B4-BE49-F238E27FC236}">
                <a16:creationId xmlns:a16="http://schemas.microsoft.com/office/drawing/2014/main" id="{22DBAB06-7F8E-42E9-A6CB-B7B56BFF001B}"/>
              </a:ext>
            </a:extLst>
          </p:cNvPr>
          <p:cNvSpPr>
            <a:spLocks noGrp="1"/>
          </p:cNvSpPr>
          <p:nvPr>
            <p:ph type="body" idx="1"/>
          </p:nvPr>
        </p:nvSpPr>
        <p:spPr/>
        <p:txBody>
          <a:bodyPr/>
          <a:lstStyle/>
          <a:p>
            <a:r>
              <a:rPr lang="it-IT" dirty="0"/>
              <a:t>Splash Screen</a:t>
            </a:r>
          </a:p>
        </p:txBody>
      </p:sp>
      <p:sp>
        <p:nvSpPr>
          <p:cNvPr id="13" name="Freccia a destra 12">
            <a:extLst>
              <a:ext uri="{FF2B5EF4-FFF2-40B4-BE49-F238E27FC236}">
                <a16:creationId xmlns:a16="http://schemas.microsoft.com/office/drawing/2014/main" id="{CCF99C8E-26F6-41F2-A208-5042CD012BFD}"/>
              </a:ext>
            </a:extLst>
          </p:cNvPr>
          <p:cNvSpPr/>
          <p:nvPr/>
        </p:nvSpPr>
        <p:spPr>
          <a:xfrm>
            <a:off x="3797945" y="3954544"/>
            <a:ext cx="3900375" cy="1325563"/>
          </a:xfrm>
          <a:prstGeom prst="rightArrow">
            <a:avLst/>
          </a:prstGeom>
          <a:solidFill>
            <a:schemeClr val="bg2"/>
          </a:solidFill>
          <a:ln w="12700" cap="flat">
            <a:noFill/>
            <a:prstDash val="solid"/>
            <a:miter/>
          </a:ln>
        </p:spPr>
        <p:txBody>
          <a:bodyPr rtlCol="0" anchor="ctr"/>
          <a:lstStyle/>
          <a:p>
            <a:pPr algn="l"/>
            <a:endParaRPr lang="it-IT" dirty="0"/>
          </a:p>
        </p:txBody>
      </p:sp>
      <p:pic>
        <p:nvPicPr>
          <p:cNvPr id="20" name="Immagine 19">
            <a:extLst>
              <a:ext uri="{FF2B5EF4-FFF2-40B4-BE49-F238E27FC236}">
                <a16:creationId xmlns:a16="http://schemas.microsoft.com/office/drawing/2014/main" id="{B2D9D4D6-4FB5-4D3C-88BD-44EB4E70A2B0}"/>
              </a:ext>
            </a:extLst>
          </p:cNvPr>
          <p:cNvPicPr>
            <a:picLocks noChangeAspect="1"/>
          </p:cNvPicPr>
          <p:nvPr/>
        </p:nvPicPr>
        <p:blipFill>
          <a:blip r:embed="rId3"/>
          <a:srcRect/>
          <a:stretch/>
        </p:blipFill>
        <p:spPr>
          <a:xfrm>
            <a:off x="7902662" y="2495840"/>
            <a:ext cx="2342868" cy="4215738"/>
          </a:xfrm>
          <a:prstGeom prst="rect">
            <a:avLst/>
          </a:prstGeom>
        </p:spPr>
      </p:pic>
      <p:pic>
        <p:nvPicPr>
          <p:cNvPr id="4" name="Immagine 3">
            <a:extLst>
              <a:ext uri="{FF2B5EF4-FFF2-40B4-BE49-F238E27FC236}">
                <a16:creationId xmlns:a16="http://schemas.microsoft.com/office/drawing/2014/main" id="{13D30F69-E5FE-40AE-A273-15A529127098}"/>
              </a:ext>
            </a:extLst>
          </p:cNvPr>
          <p:cNvPicPr>
            <a:picLocks noChangeAspect="1"/>
          </p:cNvPicPr>
          <p:nvPr/>
        </p:nvPicPr>
        <p:blipFill>
          <a:blip r:embed="rId4"/>
          <a:srcRect/>
          <a:stretch/>
        </p:blipFill>
        <p:spPr>
          <a:xfrm>
            <a:off x="954684" y="2505076"/>
            <a:ext cx="2258291" cy="4224500"/>
          </a:xfrm>
          <a:prstGeom prst="rect">
            <a:avLst/>
          </a:prstGeom>
        </p:spPr>
      </p:pic>
    </p:spTree>
    <p:extLst>
      <p:ext uri="{BB962C8B-B14F-4D97-AF65-F5344CB8AC3E}">
        <p14:creationId xmlns:p14="http://schemas.microsoft.com/office/powerpoint/2010/main" val="110663001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414C09F-2BDC-4116-9942-457232CB374F}"/>
              </a:ext>
            </a:extLst>
          </p:cNvPr>
          <p:cNvSpPr>
            <a:spLocks noGrp="1"/>
          </p:cNvSpPr>
          <p:nvPr>
            <p:ph type="sldNum" sz="quarter" idx="10"/>
          </p:nvPr>
        </p:nvSpPr>
        <p:spPr/>
        <p:txBody>
          <a:bodyPr/>
          <a:lstStyle/>
          <a:p>
            <a:pPr rtl="0"/>
            <a:fld id="{D495E168-DA5E-4888-8D8A-92B118324C14}" type="slidenum">
              <a:rPr lang="it-IT" noProof="0" smtClean="0"/>
              <a:pPr rtl="0"/>
              <a:t>6</a:t>
            </a:fld>
            <a:endParaRPr lang="it-IT" noProof="0"/>
          </a:p>
        </p:txBody>
      </p:sp>
      <p:sp>
        <p:nvSpPr>
          <p:cNvPr id="3" name="Titolo 2">
            <a:extLst>
              <a:ext uri="{FF2B5EF4-FFF2-40B4-BE49-F238E27FC236}">
                <a16:creationId xmlns:a16="http://schemas.microsoft.com/office/drawing/2014/main" id="{3E01C35D-B0B3-420D-BF31-7EF29D6A1BAD}"/>
              </a:ext>
            </a:extLst>
          </p:cNvPr>
          <p:cNvSpPr>
            <a:spLocks noGrp="1"/>
          </p:cNvSpPr>
          <p:nvPr>
            <p:ph type="title"/>
          </p:nvPr>
        </p:nvSpPr>
        <p:spPr/>
        <p:txBody>
          <a:bodyPr/>
          <a:lstStyle/>
          <a:p>
            <a:r>
              <a:rPr lang="it-IT" dirty="0"/>
              <a:t>Home Page</a:t>
            </a:r>
          </a:p>
        </p:txBody>
      </p:sp>
      <p:pic>
        <p:nvPicPr>
          <p:cNvPr id="8" name="Segnaposto contenuto 7" descr="Immagine che contiene elettronico, monitor, schermo, screenshot&#10;&#10;Descrizione generata automaticamente">
            <a:extLst>
              <a:ext uri="{FF2B5EF4-FFF2-40B4-BE49-F238E27FC236}">
                <a16:creationId xmlns:a16="http://schemas.microsoft.com/office/drawing/2014/main" id="{9BA13BC4-35B9-4BFB-A975-DDBF9B2CA152}"/>
              </a:ext>
            </a:extLst>
          </p:cNvPr>
          <p:cNvPicPr>
            <a:picLocks noGrp="1" noChangeAspect="1"/>
          </p:cNvPicPr>
          <p:nvPr>
            <p:ph sz="half" idx="1"/>
          </p:nvPr>
        </p:nvPicPr>
        <p:blipFill>
          <a:blip r:embed="rId2"/>
          <a:stretch>
            <a:fillRect/>
          </a:stretch>
        </p:blipFill>
        <p:spPr>
          <a:xfrm>
            <a:off x="1658499" y="2153013"/>
            <a:ext cx="2546595" cy="4582323"/>
          </a:xfrm>
        </p:spPr>
      </p:pic>
      <p:sp>
        <p:nvSpPr>
          <p:cNvPr id="6" name="CasellaDiTesto 5">
            <a:extLst>
              <a:ext uri="{FF2B5EF4-FFF2-40B4-BE49-F238E27FC236}">
                <a16:creationId xmlns:a16="http://schemas.microsoft.com/office/drawing/2014/main" id="{4AE45021-43C7-48AC-8DBD-C362E5F88F9B}"/>
              </a:ext>
            </a:extLst>
          </p:cNvPr>
          <p:cNvSpPr txBox="1"/>
          <p:nvPr/>
        </p:nvSpPr>
        <p:spPr>
          <a:xfrm>
            <a:off x="5208105" y="3474678"/>
            <a:ext cx="5181600" cy="1938992"/>
          </a:xfrm>
          <a:prstGeom prst="rect">
            <a:avLst/>
          </a:prstGeom>
          <a:noFill/>
        </p:spPr>
        <p:txBody>
          <a:bodyPr wrap="square" rtlCol="0">
            <a:spAutoFit/>
          </a:bodyPr>
          <a:lstStyle/>
          <a:p>
            <a:r>
              <a:rPr lang="it-IT" sz="2000" dirty="0">
                <a:solidFill>
                  <a:schemeClr val="bg1"/>
                </a:solidFill>
              </a:rPr>
              <a:t>L’utente si troverà, dopo la </a:t>
            </a:r>
            <a:r>
              <a:rPr lang="it-IT" sz="2000" dirty="0" err="1">
                <a:solidFill>
                  <a:schemeClr val="bg1"/>
                </a:solidFill>
              </a:rPr>
              <a:t>SplashScreen</a:t>
            </a:r>
            <a:r>
              <a:rPr lang="it-IT" sz="2000" dirty="0">
                <a:solidFill>
                  <a:schemeClr val="bg1"/>
                </a:solidFill>
              </a:rPr>
              <a:t>, nella Home Page dove potrà:</a:t>
            </a:r>
          </a:p>
          <a:p>
            <a:pPr indent="-285750">
              <a:buFont typeface="Arial" panose="020B0604020202020204" pitchFamily="34" charset="0"/>
              <a:buChar char="•"/>
            </a:pPr>
            <a:r>
              <a:rPr lang="it-IT" sz="2000" dirty="0">
                <a:solidFill>
                  <a:schemeClr val="bg1"/>
                </a:solidFill>
              </a:rPr>
              <a:t>Selezionare la città tra quelle proposte dal sistema raffiguranti le città che vengono selezionate più frequentemente.</a:t>
            </a:r>
          </a:p>
          <a:p>
            <a:pPr indent="-285750">
              <a:buFont typeface="Arial" panose="020B0604020202020204" pitchFamily="34" charset="0"/>
              <a:buChar char="•"/>
            </a:pPr>
            <a:r>
              <a:rPr lang="it-IT" sz="2000" dirty="0">
                <a:solidFill>
                  <a:schemeClr val="bg1"/>
                </a:solidFill>
              </a:rPr>
              <a:t>Cercare una specifica città. </a:t>
            </a:r>
          </a:p>
        </p:txBody>
      </p:sp>
    </p:spTree>
    <p:extLst>
      <p:ext uri="{BB962C8B-B14F-4D97-AF65-F5344CB8AC3E}">
        <p14:creationId xmlns:p14="http://schemas.microsoft.com/office/powerpoint/2010/main" val="137980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414C09F-2BDC-4116-9942-457232CB374F}"/>
              </a:ext>
            </a:extLst>
          </p:cNvPr>
          <p:cNvSpPr>
            <a:spLocks noGrp="1"/>
          </p:cNvSpPr>
          <p:nvPr>
            <p:ph type="sldNum" sz="quarter" idx="10"/>
          </p:nvPr>
        </p:nvSpPr>
        <p:spPr/>
        <p:txBody>
          <a:bodyPr/>
          <a:lstStyle/>
          <a:p>
            <a:pPr rtl="0"/>
            <a:fld id="{D495E168-DA5E-4888-8D8A-92B118324C14}" type="slidenum">
              <a:rPr lang="it-IT" noProof="0" smtClean="0"/>
              <a:pPr rtl="0"/>
              <a:t>7</a:t>
            </a:fld>
            <a:endParaRPr lang="it-IT" noProof="0"/>
          </a:p>
        </p:txBody>
      </p:sp>
      <p:sp>
        <p:nvSpPr>
          <p:cNvPr id="3" name="Titolo 2">
            <a:extLst>
              <a:ext uri="{FF2B5EF4-FFF2-40B4-BE49-F238E27FC236}">
                <a16:creationId xmlns:a16="http://schemas.microsoft.com/office/drawing/2014/main" id="{3E01C35D-B0B3-420D-BF31-7EF29D6A1BAD}"/>
              </a:ext>
            </a:extLst>
          </p:cNvPr>
          <p:cNvSpPr>
            <a:spLocks noGrp="1"/>
          </p:cNvSpPr>
          <p:nvPr>
            <p:ph type="title"/>
          </p:nvPr>
        </p:nvSpPr>
        <p:spPr>
          <a:xfrm>
            <a:off x="838200" y="731520"/>
            <a:ext cx="10515600" cy="959168"/>
          </a:xfrm>
        </p:spPr>
        <p:txBody>
          <a:bodyPr/>
          <a:lstStyle/>
          <a:p>
            <a:r>
              <a:rPr lang="it-IT" dirty="0"/>
              <a:t>Home Page</a:t>
            </a:r>
          </a:p>
        </p:txBody>
      </p:sp>
      <p:pic>
        <p:nvPicPr>
          <p:cNvPr id="8" name="Segnaposto contenuto 7" descr="Immagine che contiene elettronico, monitor, schermo, screenshot&#10;&#10;Descrizione generata automaticamente">
            <a:extLst>
              <a:ext uri="{FF2B5EF4-FFF2-40B4-BE49-F238E27FC236}">
                <a16:creationId xmlns:a16="http://schemas.microsoft.com/office/drawing/2014/main" id="{9BA13BC4-35B9-4BFB-A975-DDBF9B2CA152}"/>
              </a:ext>
            </a:extLst>
          </p:cNvPr>
          <p:cNvPicPr>
            <a:picLocks noGrp="1" noChangeAspect="1"/>
          </p:cNvPicPr>
          <p:nvPr>
            <p:ph sz="half" idx="1"/>
          </p:nvPr>
        </p:nvPicPr>
        <p:blipFill>
          <a:blip r:embed="rId2"/>
          <a:stretch>
            <a:fillRect/>
          </a:stretch>
        </p:blipFill>
        <p:spPr>
          <a:xfrm>
            <a:off x="1658499" y="2077247"/>
            <a:ext cx="2546595" cy="4658090"/>
          </a:xfrm>
        </p:spPr>
      </p:pic>
      <p:sp>
        <p:nvSpPr>
          <p:cNvPr id="4" name="Rettangolo con angoli arrotondati 3">
            <a:extLst>
              <a:ext uri="{FF2B5EF4-FFF2-40B4-BE49-F238E27FC236}">
                <a16:creationId xmlns:a16="http://schemas.microsoft.com/office/drawing/2014/main" id="{76DAF3AF-DBAA-4C93-BE71-E6D0D1B2C5CF}"/>
              </a:ext>
            </a:extLst>
          </p:cNvPr>
          <p:cNvSpPr/>
          <p:nvPr/>
        </p:nvSpPr>
        <p:spPr>
          <a:xfrm>
            <a:off x="1819656" y="5102352"/>
            <a:ext cx="2258568" cy="1024128"/>
          </a:xfrm>
          <a:prstGeom prst="roundRect">
            <a:avLst/>
          </a:prstGeom>
          <a:noFill/>
          <a:ln w="38100" cap="flat">
            <a:solidFill>
              <a:srgbClr val="FAAB1A"/>
            </a:solidFill>
            <a:prstDash val="solid"/>
            <a:miter/>
          </a:ln>
        </p:spPr>
        <p:txBody>
          <a:bodyPr rtlCol="0" anchor="ctr"/>
          <a:lstStyle/>
          <a:p>
            <a:pPr algn="l"/>
            <a:endParaRPr lang="it-IT" dirty="0"/>
          </a:p>
        </p:txBody>
      </p:sp>
      <p:pic>
        <p:nvPicPr>
          <p:cNvPr id="7" name="Immagine 6" descr="Immagine che contiene elettronico, monitor, screenshot, schermo&#10;&#10;Descrizione generata automaticamente">
            <a:extLst>
              <a:ext uri="{FF2B5EF4-FFF2-40B4-BE49-F238E27FC236}">
                <a16:creationId xmlns:a16="http://schemas.microsoft.com/office/drawing/2014/main" id="{0169AA0A-12C8-4D18-9416-E77459424299}"/>
              </a:ext>
            </a:extLst>
          </p:cNvPr>
          <p:cNvPicPr>
            <a:picLocks noChangeAspect="1"/>
          </p:cNvPicPr>
          <p:nvPr/>
        </p:nvPicPr>
        <p:blipFill>
          <a:blip r:embed="rId3"/>
          <a:stretch>
            <a:fillRect/>
          </a:stretch>
        </p:blipFill>
        <p:spPr>
          <a:xfrm>
            <a:off x="7104889" y="2077247"/>
            <a:ext cx="2459736" cy="4733857"/>
          </a:xfrm>
          <a:prstGeom prst="rect">
            <a:avLst/>
          </a:prstGeom>
        </p:spPr>
      </p:pic>
      <p:sp>
        <p:nvSpPr>
          <p:cNvPr id="9" name="Rettangolo con angoli arrotondati 8">
            <a:extLst>
              <a:ext uri="{FF2B5EF4-FFF2-40B4-BE49-F238E27FC236}">
                <a16:creationId xmlns:a16="http://schemas.microsoft.com/office/drawing/2014/main" id="{C9404EA8-3191-468C-A3DF-61130431A2F3}"/>
              </a:ext>
            </a:extLst>
          </p:cNvPr>
          <p:cNvSpPr/>
          <p:nvPr/>
        </p:nvSpPr>
        <p:spPr>
          <a:xfrm>
            <a:off x="7287768" y="3036415"/>
            <a:ext cx="2112264" cy="694337"/>
          </a:xfrm>
          <a:prstGeom prst="roundRect">
            <a:avLst/>
          </a:prstGeom>
          <a:noFill/>
          <a:ln w="38100" cap="flat">
            <a:solidFill>
              <a:srgbClr val="FAAB1A"/>
            </a:solidFill>
            <a:prstDash val="solid"/>
            <a:miter/>
          </a:ln>
        </p:spPr>
        <p:txBody>
          <a:bodyPr rtlCol="0" anchor="ctr"/>
          <a:lstStyle/>
          <a:p>
            <a:pPr algn="l"/>
            <a:endParaRPr lang="it-IT" dirty="0"/>
          </a:p>
        </p:txBody>
      </p:sp>
    </p:spTree>
    <p:extLst>
      <p:ext uri="{BB962C8B-B14F-4D97-AF65-F5344CB8AC3E}">
        <p14:creationId xmlns:p14="http://schemas.microsoft.com/office/powerpoint/2010/main" val="141609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rtlCol="0"/>
          <a:lstStyle/>
          <a:p>
            <a:pPr rtl="0"/>
            <a:fld id="{D495E168-DA5E-4888-8D8A-92B118324C14}" type="slidenum">
              <a:rPr lang="it-IT" smtClean="0"/>
              <a:pPr rtl="0"/>
              <a:t>8</a:t>
            </a:fld>
            <a:endParaRPr lang="it-IT"/>
          </a:p>
        </p:txBody>
      </p:sp>
      <p:sp>
        <p:nvSpPr>
          <p:cNvPr id="8" name="Titolo 7">
            <a:extLst>
              <a:ext uri="{FF2B5EF4-FFF2-40B4-BE49-F238E27FC236}">
                <a16:creationId xmlns:a16="http://schemas.microsoft.com/office/drawing/2014/main" id="{0719E0E7-CFBA-48B5-AA1B-EA5B887F6650}"/>
              </a:ext>
            </a:extLst>
          </p:cNvPr>
          <p:cNvSpPr>
            <a:spLocks noGrp="1"/>
          </p:cNvSpPr>
          <p:nvPr>
            <p:ph type="title"/>
          </p:nvPr>
        </p:nvSpPr>
        <p:spPr bwMode="grayWhite">
          <a:xfrm>
            <a:off x="838200" y="934612"/>
            <a:ext cx="10515600" cy="787439"/>
          </a:xfrm>
        </p:spPr>
        <p:txBody>
          <a:bodyPr rtlCol="0"/>
          <a:lstStyle/>
          <a:p>
            <a:r>
              <a:rPr lang="it-IT" dirty="0"/>
              <a:t>Scheda Città</a:t>
            </a:r>
          </a:p>
        </p:txBody>
      </p:sp>
      <p:pic>
        <p:nvPicPr>
          <p:cNvPr id="16" name="Segnaposto contenuto 15">
            <a:extLst>
              <a:ext uri="{FF2B5EF4-FFF2-40B4-BE49-F238E27FC236}">
                <a16:creationId xmlns:a16="http://schemas.microsoft.com/office/drawing/2014/main" id="{6490281F-CA62-4E95-9120-CE3FC835BE5C}"/>
              </a:ext>
            </a:extLst>
          </p:cNvPr>
          <p:cNvPicPr>
            <a:picLocks noGrp="1" noChangeAspect="1"/>
          </p:cNvPicPr>
          <p:nvPr>
            <p:ph sz="half" idx="1"/>
          </p:nvPr>
        </p:nvPicPr>
        <p:blipFill>
          <a:blip r:embed="rId3"/>
          <a:srcRect/>
          <a:stretch/>
        </p:blipFill>
        <p:spPr>
          <a:xfrm>
            <a:off x="1646103" y="2065563"/>
            <a:ext cx="2651815" cy="4792437"/>
          </a:xfrm>
        </p:spPr>
      </p:pic>
      <p:sp>
        <p:nvSpPr>
          <p:cNvPr id="3" name="Rettangolo con angoli arrotondati 2">
            <a:extLst>
              <a:ext uri="{FF2B5EF4-FFF2-40B4-BE49-F238E27FC236}">
                <a16:creationId xmlns:a16="http://schemas.microsoft.com/office/drawing/2014/main" id="{C5123F27-C721-40FB-8FCC-56103780948E}"/>
              </a:ext>
            </a:extLst>
          </p:cNvPr>
          <p:cNvSpPr/>
          <p:nvPr/>
        </p:nvSpPr>
        <p:spPr>
          <a:xfrm>
            <a:off x="2620537" y="4170556"/>
            <a:ext cx="2665141" cy="936703"/>
          </a:xfrm>
          <a:prstGeom prst="roundRect">
            <a:avLst/>
          </a:prstGeom>
          <a:noFill/>
          <a:ln w="12700" cap="flat">
            <a:noFill/>
            <a:prstDash val="solid"/>
            <a:miter/>
          </a:ln>
        </p:spPr>
        <p:txBody>
          <a:bodyPr rtlCol="0" anchor="ctr"/>
          <a:lstStyle/>
          <a:p>
            <a:pPr algn="l"/>
            <a:endParaRPr lang="it-IT" dirty="0"/>
          </a:p>
        </p:txBody>
      </p:sp>
      <p:sp>
        <p:nvSpPr>
          <p:cNvPr id="4" name="CasellaDiTesto 3">
            <a:extLst>
              <a:ext uri="{FF2B5EF4-FFF2-40B4-BE49-F238E27FC236}">
                <a16:creationId xmlns:a16="http://schemas.microsoft.com/office/drawing/2014/main" id="{B70AD4E8-7817-4651-A205-3483DEDB4676}"/>
              </a:ext>
            </a:extLst>
          </p:cNvPr>
          <p:cNvSpPr txBox="1"/>
          <p:nvPr/>
        </p:nvSpPr>
        <p:spPr>
          <a:xfrm>
            <a:off x="5285678" y="3168267"/>
            <a:ext cx="6374296" cy="1938992"/>
          </a:xfrm>
          <a:prstGeom prst="rect">
            <a:avLst/>
          </a:prstGeom>
          <a:noFill/>
        </p:spPr>
        <p:txBody>
          <a:bodyPr wrap="square" rtlCol="0">
            <a:spAutoFit/>
          </a:bodyPr>
          <a:lstStyle/>
          <a:p>
            <a:r>
              <a:rPr lang="it-IT" sz="2000">
                <a:solidFill>
                  <a:schemeClr val="bg1"/>
                </a:solidFill>
              </a:rPr>
              <a:t>Nella </a:t>
            </a:r>
            <a:r>
              <a:rPr lang="it-IT" sz="2000" dirty="0">
                <a:solidFill>
                  <a:schemeClr val="bg1"/>
                </a:solidFill>
              </a:rPr>
              <a:t>scheda di una città specifica l’utente troverà tutte le informazioni che la </a:t>
            </a:r>
            <a:r>
              <a:rPr lang="it-IT" sz="2000">
                <a:solidFill>
                  <a:schemeClr val="bg1"/>
                </a:solidFill>
              </a:rPr>
              <a:t>riguardano, divise per sezioni.</a:t>
            </a:r>
          </a:p>
          <a:p>
            <a:pPr marL="342900" indent="-342900">
              <a:buFont typeface="Arial" panose="020B0604020202020204" pitchFamily="34" charset="0"/>
              <a:buChar char="•"/>
            </a:pPr>
            <a:r>
              <a:rPr lang="it-IT" sz="2000" dirty="0">
                <a:solidFill>
                  <a:schemeClr val="bg1"/>
                </a:solidFill>
              </a:rPr>
              <a:t>Bar e Locali</a:t>
            </a:r>
          </a:p>
          <a:p>
            <a:pPr marL="342900" indent="-342900">
              <a:buFont typeface="Arial" panose="020B0604020202020204" pitchFamily="34" charset="0"/>
              <a:buChar char="•"/>
            </a:pPr>
            <a:r>
              <a:rPr lang="it-IT" sz="2000" dirty="0">
                <a:solidFill>
                  <a:schemeClr val="bg1"/>
                </a:solidFill>
              </a:rPr>
              <a:t>Cultura</a:t>
            </a:r>
          </a:p>
          <a:p>
            <a:pPr marL="342900" indent="-342900">
              <a:buFont typeface="Arial" panose="020B0604020202020204" pitchFamily="34" charset="0"/>
              <a:buChar char="•"/>
            </a:pPr>
            <a:r>
              <a:rPr lang="it-IT" sz="2000" dirty="0">
                <a:solidFill>
                  <a:schemeClr val="bg1"/>
                </a:solidFill>
              </a:rPr>
              <a:t>Intrattenimento</a:t>
            </a:r>
          </a:p>
          <a:p>
            <a:pPr marL="342900" indent="-342900">
              <a:buFont typeface="Arial" panose="020B0604020202020204" pitchFamily="34" charset="0"/>
              <a:buChar char="•"/>
            </a:pPr>
            <a:r>
              <a:rPr lang="it-IT" sz="2000" dirty="0">
                <a:solidFill>
                  <a:schemeClr val="bg1"/>
                </a:solidFill>
              </a:rPr>
              <a:t>Info Utili</a:t>
            </a:r>
          </a:p>
        </p:txBody>
      </p:sp>
    </p:spTree>
    <p:extLst>
      <p:ext uri="{BB962C8B-B14F-4D97-AF65-F5344CB8AC3E}">
        <p14:creationId xmlns:p14="http://schemas.microsoft.com/office/powerpoint/2010/main" val="223601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rtlCol="0"/>
          <a:lstStyle/>
          <a:p>
            <a:pPr rtl="0"/>
            <a:fld id="{D495E168-DA5E-4888-8D8A-92B118324C14}" type="slidenum">
              <a:rPr lang="it-IT" smtClean="0"/>
              <a:pPr rtl="0"/>
              <a:t>9</a:t>
            </a:fld>
            <a:endParaRPr lang="it-IT"/>
          </a:p>
        </p:txBody>
      </p:sp>
      <p:sp>
        <p:nvSpPr>
          <p:cNvPr id="8" name="Titolo 7">
            <a:extLst>
              <a:ext uri="{FF2B5EF4-FFF2-40B4-BE49-F238E27FC236}">
                <a16:creationId xmlns:a16="http://schemas.microsoft.com/office/drawing/2014/main" id="{0719E0E7-CFBA-48B5-AA1B-EA5B887F6650}"/>
              </a:ext>
            </a:extLst>
          </p:cNvPr>
          <p:cNvSpPr>
            <a:spLocks noGrp="1"/>
          </p:cNvSpPr>
          <p:nvPr>
            <p:ph type="title"/>
          </p:nvPr>
        </p:nvSpPr>
        <p:spPr bwMode="grayWhite">
          <a:xfrm>
            <a:off x="764004" y="719923"/>
            <a:ext cx="10515600" cy="787439"/>
          </a:xfrm>
        </p:spPr>
        <p:txBody>
          <a:bodyPr rtlCol="0"/>
          <a:lstStyle/>
          <a:p>
            <a:r>
              <a:rPr lang="it-IT" dirty="0"/>
              <a:t>Schede Informative</a:t>
            </a:r>
          </a:p>
        </p:txBody>
      </p:sp>
      <p:pic>
        <p:nvPicPr>
          <p:cNvPr id="16" name="Segnaposto contenuto 15">
            <a:extLst>
              <a:ext uri="{FF2B5EF4-FFF2-40B4-BE49-F238E27FC236}">
                <a16:creationId xmlns:a16="http://schemas.microsoft.com/office/drawing/2014/main" id="{6490281F-CA62-4E95-9120-CE3FC835BE5C}"/>
              </a:ext>
            </a:extLst>
          </p:cNvPr>
          <p:cNvPicPr>
            <a:picLocks noGrp="1" noChangeAspect="1"/>
          </p:cNvPicPr>
          <p:nvPr>
            <p:ph sz="half" idx="1"/>
          </p:nvPr>
        </p:nvPicPr>
        <p:blipFill>
          <a:blip r:embed="rId3"/>
          <a:srcRect/>
          <a:stretch/>
        </p:blipFill>
        <p:spPr>
          <a:xfrm>
            <a:off x="9571463" y="1875993"/>
            <a:ext cx="2583041" cy="4792436"/>
          </a:xfrm>
        </p:spPr>
      </p:pic>
      <p:sp>
        <p:nvSpPr>
          <p:cNvPr id="3" name="Rettangolo con angoli arrotondati 2">
            <a:extLst>
              <a:ext uri="{FF2B5EF4-FFF2-40B4-BE49-F238E27FC236}">
                <a16:creationId xmlns:a16="http://schemas.microsoft.com/office/drawing/2014/main" id="{C5123F27-C721-40FB-8FCC-56103780948E}"/>
              </a:ext>
            </a:extLst>
          </p:cNvPr>
          <p:cNvSpPr/>
          <p:nvPr/>
        </p:nvSpPr>
        <p:spPr>
          <a:xfrm>
            <a:off x="2620537" y="4170556"/>
            <a:ext cx="2665141" cy="936703"/>
          </a:xfrm>
          <a:prstGeom prst="roundRect">
            <a:avLst/>
          </a:prstGeom>
          <a:noFill/>
          <a:ln w="12700" cap="flat">
            <a:noFill/>
            <a:prstDash val="solid"/>
            <a:miter/>
          </a:ln>
        </p:spPr>
        <p:txBody>
          <a:bodyPr rtlCol="0" anchor="ctr"/>
          <a:lstStyle/>
          <a:p>
            <a:pPr algn="l"/>
            <a:endParaRPr lang="it-IT" dirty="0"/>
          </a:p>
        </p:txBody>
      </p:sp>
      <p:pic>
        <p:nvPicPr>
          <p:cNvPr id="5" name="Immagine 4">
            <a:extLst>
              <a:ext uri="{FF2B5EF4-FFF2-40B4-BE49-F238E27FC236}">
                <a16:creationId xmlns:a16="http://schemas.microsoft.com/office/drawing/2014/main" id="{004F81A5-AFA8-4644-B152-5EF45AF6E357}"/>
              </a:ext>
            </a:extLst>
          </p:cNvPr>
          <p:cNvPicPr>
            <a:picLocks noChangeAspect="1"/>
          </p:cNvPicPr>
          <p:nvPr/>
        </p:nvPicPr>
        <p:blipFill>
          <a:blip r:embed="rId4"/>
          <a:stretch>
            <a:fillRect/>
          </a:stretch>
        </p:blipFill>
        <p:spPr>
          <a:xfrm>
            <a:off x="6303150" y="1875993"/>
            <a:ext cx="2744277" cy="4881423"/>
          </a:xfrm>
          <a:prstGeom prst="rect">
            <a:avLst/>
          </a:prstGeom>
        </p:spPr>
      </p:pic>
      <p:pic>
        <p:nvPicPr>
          <p:cNvPr id="6" name="Immagine 5">
            <a:extLst>
              <a:ext uri="{FF2B5EF4-FFF2-40B4-BE49-F238E27FC236}">
                <a16:creationId xmlns:a16="http://schemas.microsoft.com/office/drawing/2014/main" id="{97D16212-9898-4186-8965-EC174E008F5C}"/>
              </a:ext>
            </a:extLst>
          </p:cNvPr>
          <p:cNvPicPr>
            <a:picLocks noChangeAspect="1"/>
          </p:cNvPicPr>
          <p:nvPr/>
        </p:nvPicPr>
        <p:blipFill>
          <a:blip r:embed="rId5"/>
          <a:srcRect/>
          <a:stretch/>
        </p:blipFill>
        <p:spPr>
          <a:xfrm>
            <a:off x="3144573" y="1875994"/>
            <a:ext cx="2744277" cy="4881422"/>
          </a:xfrm>
          <a:prstGeom prst="rect">
            <a:avLst/>
          </a:prstGeom>
        </p:spPr>
      </p:pic>
      <p:pic>
        <p:nvPicPr>
          <p:cNvPr id="9" name="Immagine 8">
            <a:extLst>
              <a:ext uri="{FF2B5EF4-FFF2-40B4-BE49-F238E27FC236}">
                <a16:creationId xmlns:a16="http://schemas.microsoft.com/office/drawing/2014/main" id="{B85E171C-F6B5-46C7-BEB3-19FB799B2F3A}"/>
              </a:ext>
            </a:extLst>
          </p:cNvPr>
          <p:cNvPicPr>
            <a:picLocks noChangeAspect="1"/>
          </p:cNvPicPr>
          <p:nvPr/>
        </p:nvPicPr>
        <p:blipFill>
          <a:blip r:embed="rId6"/>
          <a:stretch>
            <a:fillRect/>
          </a:stretch>
        </p:blipFill>
        <p:spPr>
          <a:xfrm>
            <a:off x="370786" y="1875993"/>
            <a:ext cx="2511770" cy="4791871"/>
          </a:xfrm>
          <a:prstGeom prst="rect">
            <a:avLst/>
          </a:prstGeom>
        </p:spPr>
      </p:pic>
    </p:spTree>
    <p:extLst>
      <p:ext uri="{BB962C8B-B14F-4D97-AF65-F5344CB8AC3E}">
        <p14:creationId xmlns:p14="http://schemas.microsoft.com/office/powerpoint/2010/main" val="409868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578_TF45331398" id="{EEAE7157-8D28-4029-B516-7409F9B74F74}" vid="{4902725F-DE2F-4FFD-B305-76075757BFC3}"/>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AD7CDD5CAEC4A42BD5D82311961CDA1" ma:contentTypeVersion="10" ma:contentTypeDescription="Creare un nuovo documento." ma:contentTypeScope="" ma:versionID="2838977c518a5d752b528eb1f23d2737">
  <xsd:schema xmlns:xsd="http://www.w3.org/2001/XMLSchema" xmlns:xs="http://www.w3.org/2001/XMLSchema" xmlns:p="http://schemas.microsoft.com/office/2006/metadata/properties" xmlns:ns3="9cfcdeac-de06-4dc9-b629-772763a50614" xmlns:ns4="23bb6b6b-f21c-467f-9925-03ab4ebe829e" targetNamespace="http://schemas.microsoft.com/office/2006/metadata/properties" ma:root="true" ma:fieldsID="f44c525ef0e94d9a127e2e2334461e03" ns3:_="" ns4:_="">
    <xsd:import namespace="9cfcdeac-de06-4dc9-b629-772763a50614"/>
    <xsd:import namespace="23bb6b6b-f21c-467f-9925-03ab4ebe829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fcdeac-de06-4dc9-b629-772763a506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bb6b6b-f21c-467f-9925-03ab4ebe829e" elementFormDefault="qualified">
    <xsd:import namespace="http://schemas.microsoft.com/office/2006/documentManagement/types"/>
    <xsd:import namespace="http://schemas.microsoft.com/office/infopath/2007/PartnerControls"/>
    <xsd:element name="SharedWithUsers" ma:index="13"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Condiviso con dettagli" ma:internalName="SharedWithDetails" ma:readOnly="true">
      <xsd:simpleType>
        <xsd:restriction base="dms:Note">
          <xsd:maxLength value="255"/>
        </xsd:restriction>
      </xsd:simpleType>
    </xsd:element>
    <xsd:element name="SharingHintHash" ma:index="15"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322176-77F8-482A-AE19-5EA00D623B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fcdeac-de06-4dc9-b629-772763a50614"/>
    <ds:schemaRef ds:uri="23bb6b6b-f21c-467f-9925-03ab4ebe82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C5154C8-4BB5-43F2-9F6C-5E79271A0D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584</Words>
  <Application>Microsoft Office PowerPoint</Application>
  <PresentationFormat>Widescreen</PresentationFormat>
  <Paragraphs>84</Paragraphs>
  <Slides>19</Slides>
  <Notes>13</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19</vt:i4>
      </vt:variant>
    </vt:vector>
  </HeadingPairs>
  <TitlesOfParts>
    <vt:vector size="25" baseType="lpstr">
      <vt:lpstr>Arial</vt:lpstr>
      <vt:lpstr>Calibri</vt:lpstr>
      <vt:lpstr>Lucida Grande</vt:lpstr>
      <vt:lpstr>Verdana</vt:lpstr>
      <vt:lpstr>Wingdings</vt:lpstr>
      <vt:lpstr>Tema di Office</vt:lpstr>
      <vt:lpstr>JustGo </vt:lpstr>
      <vt:lpstr>Perché JustGo</vt:lpstr>
      <vt:lpstr>Cosa è stato fatto </vt:lpstr>
      <vt:lpstr>Perché la Splash Screen</vt:lpstr>
      <vt:lpstr>Perché la Splash Screen</vt:lpstr>
      <vt:lpstr>Home Page</vt:lpstr>
      <vt:lpstr>Home Page</vt:lpstr>
      <vt:lpstr>Scheda Città</vt:lpstr>
      <vt:lpstr>Schede Informative</vt:lpstr>
      <vt:lpstr>Aggiunta ai «Preferiti»</vt:lpstr>
      <vt:lpstr>Preferiti</vt:lpstr>
      <vt:lpstr>Preferiti</vt:lpstr>
      <vt:lpstr>Recenti</vt:lpstr>
      <vt:lpstr>Recenti</vt:lpstr>
      <vt:lpstr>Info App</vt:lpstr>
      <vt:lpstr>Info App</vt:lpstr>
      <vt:lpstr>BenchMark UEQ</vt:lpstr>
      <vt:lpstr>Conclusioni  </vt:lpstr>
      <vt:lpstr>GRAZIE!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2020-03-31T15:35:26Z</dcterms:created>
  <dcterms:modified xsi:type="dcterms:W3CDTF">2020-04-17T11:51:57Z</dcterms:modified>
</cp:coreProperties>
</file>